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ADB8-88A3-4398-8312-CB9667DBB9ED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938F-23DB-4F4E-B7A8-087F532664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ADB8-88A3-4398-8312-CB9667DBB9ED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938F-23DB-4F4E-B7A8-087F532664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ADB8-88A3-4398-8312-CB9667DBB9ED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938F-23DB-4F4E-B7A8-087F532664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ADB8-88A3-4398-8312-CB9667DBB9ED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938F-23DB-4F4E-B7A8-087F532664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ADB8-88A3-4398-8312-CB9667DBB9ED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938F-23DB-4F4E-B7A8-087F532664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ADB8-88A3-4398-8312-CB9667DBB9ED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938F-23DB-4F4E-B7A8-087F532664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ADB8-88A3-4398-8312-CB9667DBB9ED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938F-23DB-4F4E-B7A8-087F532664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ADB8-88A3-4398-8312-CB9667DBB9ED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938F-23DB-4F4E-B7A8-087F532664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ADB8-88A3-4398-8312-CB9667DBB9ED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938F-23DB-4F4E-B7A8-087F532664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ADB8-88A3-4398-8312-CB9667DBB9ED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938F-23DB-4F4E-B7A8-087F532664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ADB8-88A3-4398-8312-CB9667DBB9ED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938F-23DB-4F4E-B7A8-087F5326646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AADB8-88A3-4398-8312-CB9667DBB9ED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C938F-23DB-4F4E-B7A8-087F5326646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47664" y="1916832"/>
            <a:ext cx="6116216" cy="2736304"/>
          </a:xfrm>
        </p:spPr>
        <p:txBody>
          <a:bodyPr/>
          <a:lstStyle/>
          <a:p>
            <a:r>
              <a:rPr lang="pl-PL" b="1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Mój niewidzialny przyjaciel-</a:t>
            </a:r>
            <a:br>
              <a:rPr lang="pl-PL" b="1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</a:br>
            <a:r>
              <a:rPr lang="pl-PL" b="1" dirty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św. Michał Archanioł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uwagę!!!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Prezentację wykonał:</a:t>
            </a:r>
          </a:p>
          <a:p>
            <a:pPr>
              <a:buNone/>
            </a:pPr>
            <a:r>
              <a:rPr lang="pl-PL" sz="9600" b="1" i="1" dirty="0">
                <a:latin typeface="Batang" pitchFamily="18" charset="-127"/>
                <a:ea typeface="Batang" pitchFamily="18" charset="-127"/>
              </a:rPr>
              <a:t>       Mikołaj           Brzyski   </a:t>
            </a:r>
          </a:p>
        </p:txBody>
      </p:sp>
      <p:pic>
        <p:nvPicPr>
          <p:cNvPr id="10242" name="Picture 2" descr="Uśmiechnięta, Buzia, Iko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1"/>
            <a:ext cx="1700064" cy="1360052"/>
          </a:xfrm>
          <a:prstGeom prst="rect">
            <a:avLst/>
          </a:prstGeom>
          <a:noFill/>
        </p:spPr>
      </p:pic>
      <p:pic>
        <p:nvPicPr>
          <p:cNvPr id="10244" name="Picture 4" descr="Grafika wektorowa Uśmiechnięta buzia, obrazy wektorowe, Uśmiechnięta buzia  ilustracje i klipar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3725" y="4004217"/>
            <a:ext cx="2642208" cy="2593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3175" y="649982"/>
            <a:ext cx="4248472" cy="4536504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pl-PL" i="1" dirty="0"/>
              <a:t>    </a:t>
            </a:r>
            <a:r>
              <a:rPr lang="pl-PL" b="1" i="1" dirty="0"/>
              <a:t>Św. Michał Archanioł</a:t>
            </a:r>
          </a:p>
          <a:p>
            <a:pPr fontAlgn="base">
              <a:lnSpc>
                <a:spcPct val="150000"/>
              </a:lnSpc>
              <a:buNone/>
            </a:pPr>
            <a:r>
              <a:rPr lang="pl-PL" b="1" i="1" dirty="0"/>
              <a:t>   </a:t>
            </a:r>
            <a:r>
              <a:rPr lang="pl-PL" i="1" dirty="0"/>
              <a:t>jest wg. Pisma świętego Starego Testamentu jednym           z najpotężniejszych duchów niebieskich.</a:t>
            </a:r>
            <a:br>
              <a:rPr lang="pl-PL" i="1" dirty="0"/>
            </a:br>
            <a:endParaRPr lang="pl-PL" i="1" dirty="0"/>
          </a:p>
        </p:txBody>
      </p:sp>
      <p:pic>
        <p:nvPicPr>
          <p:cNvPr id="18434" name="Picture 2" descr="Św. Archanioł Micha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758785" cy="514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idx="1"/>
          </p:nvPr>
        </p:nvSpPr>
        <p:spPr>
          <a:xfrm>
            <a:off x="179512" y="404665"/>
            <a:ext cx="8640960" cy="3816423"/>
          </a:xfrm>
        </p:spPr>
        <p:txBody>
          <a:bodyPr>
            <a:normAutofit fontScale="92500"/>
          </a:bodyPr>
          <a:lstStyle/>
          <a:p>
            <a:pPr algn="just" fontAlgn="base">
              <a:lnSpc>
                <a:spcPct val="150000"/>
              </a:lnSpc>
              <a:buNone/>
            </a:pPr>
            <a:r>
              <a:rPr lang="pl-PL" dirty="0"/>
              <a:t>    </a:t>
            </a:r>
            <a:r>
              <a:rPr lang="pl-PL" sz="2400" i="1" dirty="0"/>
              <a:t>Modlitwa do św. Michała Archanioła odmawiana była po każdej mszy cichej. Reforma liturgiczna zniosła obowiązek odmawiania jej, lecz jest ona wciąż odmawiania w formie nadzwyczajnej rytu rzymskiego. Kościół obecnie rozważa jej przywrócenie. Powodem tego ma być wzrost ignorowania zła i tym samym wzrost liczby </a:t>
            </a:r>
            <a:r>
              <a:rPr lang="pl-PL" sz="2400" i="1" dirty="0" err="1"/>
              <a:t>opętań</a:t>
            </a:r>
            <a:r>
              <a:rPr lang="pl-PL" sz="2400" i="1" dirty="0"/>
              <a:t>. Od 2009 roku jest modlitwa ta odmawiana podczas mszy św. w świątyniach diecezji włocławskiej.</a:t>
            </a:r>
          </a:p>
          <a:p>
            <a:pPr>
              <a:buNone/>
            </a:pPr>
            <a:endParaRPr lang="pl-PL" sz="2400" dirty="0"/>
          </a:p>
        </p:txBody>
      </p:sp>
      <p:pic>
        <p:nvPicPr>
          <p:cNvPr id="17409" name="Picture 1" descr="C:\Users\8460p\Desktop\50d32f9ee5ed4_o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4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71800" y="4661449"/>
            <a:ext cx="5256584" cy="1716603"/>
          </a:xfrm>
          <a:prstGeom prst="rect">
            <a:avLst/>
          </a:prstGeom>
          <a:noFill/>
          <a:effectLst>
            <a:outerShdw blurRad="850900" dist="50800" dir="5400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/>
              <a:t>Modlitwa w tekście papieża Leona XIII brzmi następująco: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pl-PL" b="1" i="1" dirty="0">
                <a:solidFill>
                  <a:schemeClr val="tx2">
                    <a:lumMod val="75000"/>
                  </a:schemeClr>
                </a:solidFill>
              </a:rPr>
              <a:t>    Święty Michale Archaniele!</a:t>
            </a:r>
          </a:p>
          <a:p>
            <a:pPr algn="ctr" fontAlgn="base">
              <a:buNone/>
            </a:pPr>
            <a:r>
              <a:rPr lang="pl-PL" b="1" i="1" dirty="0">
                <a:solidFill>
                  <a:schemeClr val="tx2">
                    <a:lumMod val="75000"/>
                  </a:schemeClr>
                </a:solidFill>
              </a:rPr>
              <a:t>    Wspomagaj nas w walce,                                             a przeciw niegodziwości i zasadzkom złego ducha bądź naszą obroną. Oby go Bóg pogromić raczył, pokornie o to prosimy, a Ty, Wodzu niebieskich zastępów, szatana i inne duchy złe, które na zgubę dusz ludzkich po tym świecie krążą, mocą Bożą strąć do piekła.</a:t>
            </a:r>
          </a:p>
          <a:p>
            <a:pPr algn="ctr" fontAlgn="base">
              <a:buNone/>
            </a:pPr>
            <a:r>
              <a:rPr lang="pl-PL" b="1" i="1" dirty="0">
                <a:solidFill>
                  <a:schemeClr val="tx2">
                    <a:lumMod val="75000"/>
                  </a:schemeClr>
                </a:solidFill>
              </a:rPr>
              <a:t>    Amen.</a:t>
            </a:r>
          </a:p>
          <a:p>
            <a:pPr algn="ctr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idx="1"/>
          </p:nvPr>
        </p:nvSpPr>
        <p:spPr>
          <a:xfrm>
            <a:off x="323528" y="332656"/>
            <a:ext cx="4968552" cy="6192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800" i="1" dirty="0"/>
              <a:t>     Kościół pod imieniem św. Michała wyniósł do chwały ołtarzy 17 osób. Na pierwszym miejscu Kościół czci                    św. Michała Archanioła. Hebrajskie imię </a:t>
            </a:r>
            <a:r>
              <a:rPr lang="pl-PL" sz="2800" i="1" dirty="0" err="1"/>
              <a:t>Mika’el</a:t>
            </a:r>
            <a:r>
              <a:rPr lang="pl-PL" sz="2800" i="1" dirty="0"/>
              <a:t> znaczy „któż jak Bóg”. Jak mówi tradycja chrześcijańska                      i żydowska, gdy Lucyfer zbuntował się przeciw Bogu                i skłonił do buntu część aniołów, wtedy św. Michał wystąpił jako pierwszy przeciwko niemu z okrzykiem: </a:t>
            </a:r>
            <a:r>
              <a:rPr lang="pl-PL" sz="2800" b="1" i="1" dirty="0"/>
              <a:t>„Któż jak Bóg!”.</a:t>
            </a:r>
          </a:p>
        </p:txBody>
      </p:sp>
      <p:pic>
        <p:nvPicPr>
          <p:cNvPr id="15362" name="Picture 2" descr="Brak dostępnego opisu zdjęci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1709" y="1124744"/>
            <a:ext cx="3974894" cy="45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Św. Michał Archanioł jest wymieniany w Piśmie świętym pięć razy: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fontAlgn="base"/>
            <a:r>
              <a:rPr lang="pl-PL" sz="2400" b="1" dirty="0">
                <a:solidFill>
                  <a:schemeClr val="bg1"/>
                </a:solidFill>
                <a:latin typeface="+mj-lt"/>
              </a:rPr>
              <a:t>W księdze Daniela jest nazwany „jednym z przedniejszych książąt nieba” (</a:t>
            </a:r>
            <a:r>
              <a:rPr lang="pl-PL" sz="2400" b="1" dirty="0" err="1">
                <a:solidFill>
                  <a:schemeClr val="bg1"/>
                </a:solidFill>
                <a:latin typeface="+mj-lt"/>
              </a:rPr>
              <a:t>Dn</a:t>
            </a:r>
            <a:r>
              <a:rPr lang="pl-PL" sz="2400" b="1" dirty="0">
                <a:solidFill>
                  <a:schemeClr val="bg1"/>
                </a:solidFill>
                <a:latin typeface="+mj-lt"/>
              </a:rPr>
              <a:t> 13,21) i obrońcą ludu izraelskiego                           (</a:t>
            </a:r>
            <a:r>
              <a:rPr lang="pl-PL" sz="2400" b="1" dirty="0" err="1">
                <a:solidFill>
                  <a:schemeClr val="bg1"/>
                </a:solidFill>
                <a:latin typeface="+mj-lt"/>
              </a:rPr>
              <a:t>Dn</a:t>
            </a:r>
            <a:r>
              <a:rPr lang="pl-PL" sz="2400" b="1" dirty="0">
                <a:solidFill>
                  <a:schemeClr val="bg1"/>
                </a:solidFill>
                <a:latin typeface="+mj-lt"/>
              </a:rPr>
              <a:t> 12,1).</a:t>
            </a:r>
          </a:p>
          <a:p>
            <a:pPr fontAlgn="base"/>
            <a:r>
              <a:rPr lang="pl-PL" sz="2400" b="1" dirty="0">
                <a:solidFill>
                  <a:schemeClr val="bg1"/>
                </a:solidFill>
                <a:latin typeface="+mj-lt"/>
              </a:rPr>
              <a:t>Św. Jan </a:t>
            </a:r>
            <a:r>
              <a:rPr lang="pl-PL" sz="2400" b="1" dirty="0" err="1">
                <a:solidFill>
                  <a:schemeClr val="bg1"/>
                </a:solidFill>
                <a:latin typeface="+mj-lt"/>
              </a:rPr>
              <a:t>Aposoł</a:t>
            </a:r>
            <a:r>
              <a:rPr lang="pl-PL" sz="2400" b="1" dirty="0">
                <a:solidFill>
                  <a:schemeClr val="bg1"/>
                </a:solidFill>
                <a:latin typeface="+mj-lt"/>
              </a:rPr>
              <a:t> określa go w Apokalipsie jako stojącego na czele duchów niebieskich i walczącego z szatanem (</a:t>
            </a:r>
            <a:r>
              <a:rPr lang="pl-PL" sz="2400" b="1" dirty="0" err="1">
                <a:solidFill>
                  <a:schemeClr val="bg1"/>
                </a:solidFill>
                <a:latin typeface="+mj-lt"/>
              </a:rPr>
              <a:t>Ap</a:t>
            </a:r>
            <a:r>
              <a:rPr lang="pl-PL" sz="2400" b="1" dirty="0">
                <a:solidFill>
                  <a:schemeClr val="bg1"/>
                </a:solidFill>
                <a:latin typeface="+mj-lt"/>
              </a:rPr>
              <a:t> 12,7).</a:t>
            </a:r>
          </a:p>
          <a:p>
            <a:pPr fontAlgn="base"/>
            <a:r>
              <a:rPr lang="pl-PL" sz="2400" b="1" dirty="0">
                <a:solidFill>
                  <a:schemeClr val="bg1"/>
                </a:solidFill>
                <a:latin typeface="+mj-lt"/>
              </a:rPr>
              <a:t>Św. Juda Apostoł  pisze, że św. Michałowi zostało zlecone, aby strzegł ciała Mojżesza po jego śmierci (Jud w. 9).</a:t>
            </a:r>
          </a:p>
          <a:p>
            <a:pPr fontAlgn="base"/>
            <a:r>
              <a:rPr lang="pl-PL" sz="2400" b="1" dirty="0">
                <a:solidFill>
                  <a:schemeClr val="bg1"/>
                </a:solidFill>
                <a:latin typeface="+mj-lt"/>
              </a:rPr>
              <a:t>O św. Michale wspomina również św. Paweł Apostoł                 (1 </a:t>
            </a:r>
            <a:r>
              <a:rPr lang="pl-PL" sz="2400" b="1" dirty="0" err="1">
                <a:solidFill>
                  <a:schemeClr val="bg1"/>
                </a:solidFill>
                <a:latin typeface="+mj-lt"/>
              </a:rPr>
              <a:t>Tes</a:t>
            </a:r>
            <a:r>
              <a:rPr lang="pl-PL" sz="2400" b="1" dirty="0">
                <a:solidFill>
                  <a:schemeClr val="bg1"/>
                </a:solidFill>
                <a:latin typeface="+mj-lt"/>
              </a:rPr>
              <a:t> 4,16).</a:t>
            </a:r>
          </a:p>
          <a:p>
            <a:pPr fontAlgn="base"/>
            <a:r>
              <a:rPr lang="pl-PL" sz="2400" b="1" dirty="0">
                <a:solidFill>
                  <a:schemeClr val="bg1"/>
                </a:solidFill>
                <a:latin typeface="+mj-lt"/>
              </a:rPr>
              <a:t>W księgach apokryficznych Starego Testamentu św. Michał jest częściej wspominany, np. w Apokalipsie </a:t>
            </a:r>
            <a:r>
              <a:rPr lang="pl-PL" sz="2400" b="1" dirty="0" err="1">
                <a:solidFill>
                  <a:schemeClr val="bg1"/>
                </a:solidFill>
                <a:latin typeface="+mj-lt"/>
              </a:rPr>
              <a:t>Barucha</a:t>
            </a:r>
            <a:r>
              <a:rPr lang="pl-PL" sz="2400" b="1" dirty="0">
                <a:solidFill>
                  <a:schemeClr val="bg1"/>
                </a:solidFill>
                <a:latin typeface="+mj-lt"/>
              </a:rPr>
              <a:t>, Księdze </a:t>
            </a:r>
            <a:r>
              <a:rPr lang="pl-PL" sz="2400" b="1" dirty="0" err="1">
                <a:solidFill>
                  <a:schemeClr val="bg1"/>
                </a:solidFill>
                <a:latin typeface="+mj-lt"/>
              </a:rPr>
              <a:t>Henocha</a:t>
            </a:r>
            <a:r>
              <a:rPr lang="pl-PL" sz="2400" b="1" dirty="0">
                <a:solidFill>
                  <a:schemeClr val="bg1"/>
                </a:solidFill>
                <a:latin typeface="+mj-lt"/>
              </a:rPr>
              <a:t> i w Apokalipsie Mojżesza</a:t>
            </a:r>
          </a:p>
          <a:p>
            <a:pPr>
              <a:buNone/>
            </a:pP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idx="1"/>
          </p:nvPr>
        </p:nvSpPr>
        <p:spPr>
          <a:xfrm>
            <a:off x="323528" y="260648"/>
            <a:ext cx="4834880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dirty="0"/>
              <a:t>      </a:t>
            </a:r>
            <a:r>
              <a:rPr lang="pl-PL" sz="2400" i="1" dirty="0"/>
              <a:t>W pierwotnym chrześcijaństwie św. Michał Archanioł należał            do najpopularniejszych postaci hagiografii. Od VI wieku uważany jest za pogromcę Lucyfera, złych duchów oraz wszystkich sił wrogich Panu Bogu i Kościołowi Chrystusowemu. Czczony był jako szczególny opiekun Kościoła,             był kiedyś uznawany za anioła opiekuńczego Synagogi. Wierzono także, że to on stoi przy umierających, gdy toczy się ostatni bój o ich zbawienie. To on towarzyszy duszom zmarłym                na sądzie Bożym.</a:t>
            </a:r>
          </a:p>
        </p:txBody>
      </p:sp>
      <p:pic>
        <p:nvPicPr>
          <p:cNvPr id="13314" name="Picture 2" descr="Symbole chrześcijańskie - MINISTRANCI NSJ ŚR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664"/>
            <a:ext cx="3995936" cy="4217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9952" y="188640"/>
            <a:ext cx="4608512" cy="6120680"/>
          </a:xfrm>
        </p:spPr>
        <p:txBody>
          <a:bodyPr>
            <a:noAutofit/>
          </a:bodyPr>
          <a:lstStyle/>
          <a:p>
            <a:pPr algn="just" fontAlgn="base">
              <a:buNone/>
            </a:pPr>
            <a:r>
              <a:rPr lang="pl-PL" sz="2300" i="1" dirty="0"/>
              <a:t>     Najstarszy wizerunek św. Michała Archanioła jaki zachował się                w katolickiej ikonografii, pochodzi z VI wieku. Płaskorzeźba obecnie znajduje się w British </a:t>
            </a:r>
            <a:r>
              <a:rPr lang="pl-PL" sz="2300" i="1" dirty="0" err="1"/>
              <a:t>Museum</a:t>
            </a:r>
            <a:r>
              <a:rPr lang="pl-PL" sz="2300" i="1" dirty="0"/>
              <a:t>.   W kościele św. Apolinarego              w Rawennie znajduje się mozaika św. Michała, która również pochodzi z VI wieku.</a:t>
            </a:r>
          </a:p>
          <a:p>
            <a:pPr fontAlgn="base">
              <a:buNone/>
            </a:pPr>
            <a:endParaRPr lang="pl-PL" sz="2300" i="1" dirty="0"/>
          </a:p>
          <a:p>
            <a:pPr algn="just" fontAlgn="base">
              <a:buNone/>
            </a:pPr>
            <a:r>
              <a:rPr lang="pl-PL" sz="2300" i="1" dirty="0"/>
              <a:t>     Do ostatniej reformy kalendarza kościelnego w 1969 roku każdy                 z trójki archaniołów (św. Michał, św. Gabriel, św. Rafał) miał swoje odrębne święto. Po reformie, święto tych trzech archaniołów obchodzone jest 29 września.</a:t>
            </a:r>
          </a:p>
          <a:p>
            <a:pPr>
              <a:buNone/>
            </a:pPr>
            <a:endParaRPr lang="pl-PL" sz="2300" i="1" dirty="0"/>
          </a:p>
        </p:txBody>
      </p:sp>
      <p:pic>
        <p:nvPicPr>
          <p:cNvPr id="12290" name="Picture 2" descr="Michalici - Św. Michał Archanio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197825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58011"/>
          </a:xfrm>
        </p:spPr>
        <p:txBody>
          <a:bodyPr/>
          <a:lstStyle/>
          <a:p>
            <a:pPr>
              <a:buNone/>
            </a:pPr>
            <a:r>
              <a:rPr lang="pl-PL" b="1" dirty="0"/>
              <a:t>   </a:t>
            </a:r>
            <a:r>
              <a:rPr lang="pl-PL" b="1" i="1" dirty="0">
                <a:solidFill>
                  <a:schemeClr val="bg1"/>
                </a:solidFill>
              </a:rPr>
              <a:t>Już wieki temu Papieże zachęcali ludzi aby włączyli się do modlitwy do św. Michała Archanioła, by wspólnymi siłami pogromić szatana.</a:t>
            </a:r>
          </a:p>
          <a:p>
            <a:pPr>
              <a:buNone/>
            </a:pPr>
            <a:r>
              <a:rPr lang="pl-PL" b="1" i="1" dirty="0">
                <a:solidFill>
                  <a:schemeClr val="bg1"/>
                </a:solidFill>
              </a:rPr>
              <a:t>    Dlatego </a:t>
            </a:r>
            <a:r>
              <a:rPr lang="pl-PL" b="1" i="1" dirty="0" err="1">
                <a:solidFill>
                  <a:schemeClr val="bg1"/>
                </a:solidFill>
              </a:rPr>
              <a:t>zwłasza</a:t>
            </a:r>
            <a:r>
              <a:rPr lang="pl-PL" b="1" i="1" dirty="0">
                <a:solidFill>
                  <a:schemeClr val="bg1"/>
                </a:solidFill>
              </a:rPr>
              <a:t> w tym szczególnym czasie módlmy się do św. Michała </a:t>
            </a:r>
            <a:r>
              <a:rPr lang="pl-PL" b="1" i="1" dirty="0" err="1">
                <a:solidFill>
                  <a:schemeClr val="bg1"/>
                </a:solidFill>
              </a:rPr>
              <a:t>Archnioła</a:t>
            </a:r>
            <a:r>
              <a:rPr lang="pl-PL" b="1" i="1" dirty="0">
                <a:solidFill>
                  <a:schemeClr val="bg1"/>
                </a:solidFill>
              </a:rPr>
              <a:t>,               aby pomógł nam pokonać pandemię,                   oraz wszelkie codzienne problemy.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598</Words>
  <Application>Microsoft Office PowerPoint</Application>
  <PresentationFormat>Pokaz na ekranie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Batang</vt:lpstr>
      <vt:lpstr>Andalus</vt:lpstr>
      <vt:lpstr>Arial</vt:lpstr>
      <vt:lpstr>Calibri</vt:lpstr>
      <vt:lpstr>Motyw pakietu Office</vt:lpstr>
      <vt:lpstr>Mój niewidzialny przyjaciel- św. Michał Archanioł</vt:lpstr>
      <vt:lpstr>Prezentacja programu PowerPoint</vt:lpstr>
      <vt:lpstr>Prezentacja programu PowerPoint</vt:lpstr>
      <vt:lpstr>Modlitwa w tekście papieża Leona XIII brzmi następująco:</vt:lpstr>
      <vt:lpstr>Prezentacja programu PowerPoint</vt:lpstr>
      <vt:lpstr>Św. Michał Archanioł jest wymieniany w Piśmie świętym pięć razy:</vt:lpstr>
      <vt:lpstr>Prezentacja programu PowerPoint</vt:lpstr>
      <vt:lpstr>Prezentacja programu PowerPoint</vt:lpstr>
      <vt:lpstr>Prezentacja programu PowerPoint</vt:lpstr>
      <vt:lpstr>Dziękuję za uwagę!!!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Mój niewidzialny przyjaciel- św. Michał Archanioł</dc:title>
  <dc:creator>8460p</dc:creator>
  <cp:lastModifiedBy>Maria Harasik</cp:lastModifiedBy>
  <cp:revision>11</cp:revision>
  <dcterms:created xsi:type="dcterms:W3CDTF">2021-11-28T18:26:03Z</dcterms:created>
  <dcterms:modified xsi:type="dcterms:W3CDTF">2021-12-07T18:40:32Z</dcterms:modified>
</cp:coreProperties>
</file>