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9E2EB-9ECD-44AC-B001-D86F8883E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615E43-541C-4B77-BDBF-C64411D5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C29D70-B607-41C8-8555-1493C189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26B5DA-EDEE-4A87-8838-BEE48465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68B499-A1A3-42D5-899A-6A0B149B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7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1224B-27F3-4228-A310-B305DBE8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C8DDDD-813B-413A-A80D-42C8E3E00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1A601C-667A-46FD-B71C-B900AF15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7520DB-EE2A-40AD-959A-27163374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894D7D-194F-436E-AFBA-0DF4ACD0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E57B7C6-A15C-45FF-BECF-D56C08CD4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BBF240-B793-433A-84A5-00D9B41A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08B0A6-4C6E-427E-92C4-D3C583D3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F1B29F-EA88-471A-944C-60960144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FAF31C-7560-4C3B-8D9A-777E451D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77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02D95-6876-4F3A-92F3-5398BC40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76BD6-DA4F-4EB8-A6D5-C9BB79A6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B84D0E-22D5-4039-AAEB-10242FD2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0740AE-806F-49EC-9B51-9B6967BD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687DE2-F8C1-4D5C-B44F-4CF7CD10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5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50FA0-F5B3-44C7-8D4E-5067039F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DFF13D-7D3B-4B9B-A115-4E11C70A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B571B2-F69E-41CF-9738-18B715E5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8D4B36-E489-40A1-8B0A-CF6AC598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6B389-43A5-47C8-BEF9-842A27DB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61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BCD03-56CA-4FE1-BD8E-1E48EA3D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87BB9-8218-45F2-839C-6D197DE2D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4651C9-008D-4359-9339-C272C17CF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8761E2-E786-4436-B217-61F8340E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573915-603E-4C45-BDBC-FAB7090B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14581C-1CC8-49AD-B0B3-A6A7243D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8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75729-044C-4589-949C-0AF37EFE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198FC5-6AD6-498D-B481-631FEE389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EBBDE2-34F4-4E10-9E19-0159E710F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FA5BCB-DD3A-4A42-B048-6798CBA19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47B0FD-D45B-4FA3-A85A-5BF4BAFFA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87E0F70-772F-4291-868A-873D63C0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5045238-081A-45CF-8A4D-713F141B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94C305D-30F1-44B5-A89F-DA937B18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25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2AB7A-0D10-4E1D-88BD-56852B74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F085DB-8531-4B10-9F06-72987EB4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10430F-1D33-40F4-B7B6-9BAFDE60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8632C9-0612-45B4-ABD4-A358070A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3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C8B699-790E-4693-B003-00EC6C0B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C6B1C61-071B-4F69-9211-BBFDDE4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7E2BFC-A17A-441E-B635-BCF4DAE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5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6219E-59FE-42B3-A26F-E9E8C3E0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EA7C2E-8F8F-4809-9AD2-B1E38E88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DE40F9-4631-4BFF-AA49-8CAE81BD5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FAF69F-44FC-4170-8FD1-03260C7A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98888A-27C0-4556-921C-56433CD9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051D88-F06F-414D-9F4B-E9996050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1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60ABC-0A4F-4E79-B658-A01E22D2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306DBB1-98A1-4969-979F-7D2ACE96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B13C62-57C6-450F-86CA-946B55994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7C8BF8-B779-4CD7-B069-798FBDA8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B16B99-D5F6-48EB-95AE-FC21662A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336D21-4B01-470A-8783-AEFA2882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55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0A33AC-1013-4AF2-85A4-0D5E3B28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CAD7D-9B18-4358-B3F4-78576BE9D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B0C6B-87FD-4888-911C-CAD7E548F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1DA9-097C-4A70-9214-4B7C93C11257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ECD28C-F163-4C93-A7AC-4BD34914E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2E1E8A-28B9-4040-B8C1-A2D6E0125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E196-E1C7-476D-8AD6-8354106873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6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rak dostępnego opisu zdjęcia.">
            <a:extLst>
              <a:ext uri="{FF2B5EF4-FFF2-40B4-BE49-F238E27FC236}">
                <a16:creationId xmlns:a16="http://schemas.microsoft.com/office/drawing/2014/main" id="{CD986720-8FCF-4C84-B86D-BADBA56E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068162" y="350894"/>
            <a:ext cx="2414016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30" name="Picture 6" descr="Brak dostępnego opisu zdjęcia.">
            <a:extLst>
              <a:ext uri="{FF2B5EF4-FFF2-40B4-BE49-F238E27FC236}">
                <a16:creationId xmlns:a16="http://schemas.microsoft.com/office/drawing/2014/main" id="{6B20D51F-4A42-4905-987B-AE07DCF3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56" y="3716532"/>
            <a:ext cx="1796796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oże być zdjęciem przedstawiającym tekst „DOMEK FASOLKI”">
            <a:extLst>
              <a:ext uri="{FF2B5EF4-FFF2-40B4-BE49-F238E27FC236}">
                <a16:creationId xmlns:a16="http://schemas.microsoft.com/office/drawing/2014/main" id="{57C7AE99-50B4-4FA1-BE5F-B7729C46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126" y="763702"/>
            <a:ext cx="4005072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lan tygodniowy dla grupy Motylki">
            <a:extLst>
              <a:ext uri="{FF2B5EF4-FFF2-40B4-BE49-F238E27FC236}">
                <a16:creationId xmlns:a16="http://schemas.microsoft.com/office/drawing/2014/main" id="{7FF116D8-5AE9-4E3C-89A9-93FE03AC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57" y="371653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35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</dc:creator>
  <cp:lastModifiedBy>Anna</cp:lastModifiedBy>
  <cp:revision>2</cp:revision>
  <dcterms:created xsi:type="dcterms:W3CDTF">2021-04-12T09:26:24Z</dcterms:created>
  <dcterms:modified xsi:type="dcterms:W3CDTF">2021-04-12T17:56:42Z</dcterms:modified>
</cp:coreProperties>
</file>