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B65A94-4014-410B-BCC2-FA09E14781C1}" v="646" dt="2021-03-04T17:44:32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2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5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2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84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23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4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1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396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09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81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01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2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.Support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0" rIns="91440" bIns="45720" rtlCol="0" anchor="t">
            <a:normAutofit/>
          </a:bodyPr>
          <a:lstStyle/>
          <a:p>
            <a:r>
              <a:rPr lang="en-GB" dirty="0"/>
              <a:t>Leonard </a:t>
            </a:r>
            <a:r>
              <a:rPr lang="en-GB" dirty="0" err="1"/>
              <a:t>Lazorík</a:t>
            </a:r>
            <a:r>
              <a:rPr lang="en-GB" dirty="0"/>
              <a:t> 9.A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1C2A9-6D7B-4EE6-82AA-A5A0C5CEB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O </a:t>
            </a:r>
            <a:r>
              <a:rPr lang="en-GB" dirty="0" err="1">
                <a:cs typeface="Calibri Light"/>
              </a:rPr>
              <a:t>Autorovi</a:t>
            </a:r>
            <a:endParaRPr lang="en-GB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69EE5-8664-4B6C-958B-EA007AF38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Ing. Michal </a:t>
            </a:r>
            <a:r>
              <a:rPr lang="en-GB" dirty="0" err="1"/>
              <a:t>Truban</a:t>
            </a:r>
            <a:r>
              <a:rPr lang="en-GB" dirty="0"/>
              <a:t> je </a:t>
            </a:r>
            <a:r>
              <a:rPr lang="en-GB" dirty="0" err="1"/>
              <a:t>slovenský</a:t>
            </a:r>
            <a:r>
              <a:rPr lang="en-GB" dirty="0"/>
              <a:t> </a:t>
            </a:r>
            <a:r>
              <a:rPr lang="en-GB" dirty="0" err="1"/>
              <a:t>politik</a:t>
            </a:r>
            <a:r>
              <a:rPr lang="en-GB" dirty="0"/>
              <a:t>, </a:t>
            </a:r>
            <a:r>
              <a:rPr lang="en-GB" dirty="0" err="1"/>
              <a:t>podnikateľ</a:t>
            </a:r>
            <a:r>
              <a:rPr lang="en-GB" dirty="0"/>
              <a:t>, </a:t>
            </a:r>
            <a:r>
              <a:rPr lang="en-GB" dirty="0">
                <a:ea typeface="+mn-lt"/>
                <a:cs typeface="+mn-lt"/>
              </a:rPr>
              <a:t> </a:t>
            </a:r>
            <a:r>
              <a:rPr lang="en-GB" dirty="0" err="1">
                <a:ea typeface="+mn-lt"/>
                <a:cs typeface="+mn-lt"/>
              </a:rPr>
              <a:t>bývalý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spolumajiteľ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webhostingovej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spoločnosti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FF0000"/>
                </a:solidFill>
                <a:ea typeface="+mn-lt"/>
                <a:cs typeface="+mn-lt"/>
              </a:rPr>
              <a:t>Websupport</a:t>
            </a:r>
            <a:r>
              <a:rPr lang="en-GB" dirty="0">
                <a:ea typeface="+mn-lt"/>
                <a:cs typeface="+mn-lt"/>
              </a:rPr>
              <a:t>, </a:t>
            </a:r>
            <a:r>
              <a:rPr lang="en-GB" dirty="0" err="1">
                <a:ea typeface="+mn-lt"/>
                <a:cs typeface="+mn-lt"/>
              </a:rPr>
              <a:t>zakladateľ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viacerých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startupov</a:t>
            </a:r>
            <a:r>
              <a:rPr lang="en-GB" dirty="0">
                <a:ea typeface="+mn-lt"/>
                <a:cs typeface="+mn-lt"/>
              </a:rPr>
              <a:t>,….</a:t>
            </a:r>
          </a:p>
          <a:p>
            <a:r>
              <a:rPr lang="en-GB" dirty="0"/>
              <a:t>V 2004 sa </a:t>
            </a:r>
            <a:r>
              <a:rPr lang="en-GB" dirty="0" err="1"/>
              <a:t>rozhodol</a:t>
            </a:r>
            <a:r>
              <a:rPr lang="en-GB" dirty="0"/>
              <a:t> </a:t>
            </a:r>
            <a:r>
              <a:rPr lang="en-GB" dirty="0" err="1"/>
              <a:t>založiť</a:t>
            </a:r>
            <a:r>
              <a:rPr lang="en-GB" dirty="0"/>
              <a:t> WebSupport </a:t>
            </a:r>
            <a:r>
              <a:rPr lang="en-GB" dirty="0" err="1"/>
              <a:t>spolu</a:t>
            </a:r>
            <a:r>
              <a:rPr lang="en-GB" dirty="0"/>
              <a:t> s </a:t>
            </a:r>
            <a:r>
              <a:rPr lang="en-GB" dirty="0" err="1"/>
              <a:t>Pavelom</a:t>
            </a:r>
            <a:r>
              <a:rPr lang="en-GB" dirty="0"/>
              <a:t> </a:t>
            </a:r>
            <a:r>
              <a:rPr lang="en-GB" dirty="0" err="1"/>
              <a:t>Stanom</a:t>
            </a:r>
            <a:r>
              <a:rPr lang="en-GB" dirty="0"/>
              <a:t>. V </a:t>
            </a:r>
            <a:r>
              <a:rPr lang="en-GB" dirty="0" err="1"/>
              <a:t>roku</a:t>
            </a:r>
            <a:r>
              <a:rPr lang="en-GB" dirty="0"/>
              <a:t> 2015 </a:t>
            </a:r>
            <a:r>
              <a:rPr lang="en-GB" dirty="0" err="1"/>
              <a:t>ohlásil</a:t>
            </a:r>
            <a:r>
              <a:rPr lang="en-GB" dirty="0"/>
              <a:t> </a:t>
            </a:r>
            <a:r>
              <a:rPr lang="en-GB" dirty="0" err="1"/>
              <a:t>odchod</a:t>
            </a:r>
            <a:r>
              <a:rPr lang="en-GB" dirty="0"/>
              <a:t> z </a:t>
            </a:r>
            <a:r>
              <a:rPr lang="en-GB" dirty="0" err="1"/>
              <a:t>postu</a:t>
            </a:r>
            <a:r>
              <a:rPr lang="en-GB" dirty="0"/>
              <a:t> </a:t>
            </a:r>
            <a:r>
              <a:rPr lang="en-GB" dirty="0">
                <a:solidFill>
                  <a:srgbClr val="FF0000"/>
                </a:solidFill>
              </a:rPr>
              <a:t>CEO</a:t>
            </a:r>
            <a:r>
              <a:rPr lang="en-GB" dirty="0"/>
              <a:t> </a:t>
            </a:r>
            <a:r>
              <a:rPr lang="en-GB" dirty="0" err="1"/>
              <a:t>firmy</a:t>
            </a:r>
            <a:r>
              <a:rPr lang="en-GB" dirty="0"/>
              <a:t> a </a:t>
            </a:r>
            <a:r>
              <a:rPr lang="en-GB" dirty="0" err="1"/>
              <a:t>oficiálne</a:t>
            </a:r>
            <a:r>
              <a:rPr lang="en-GB" dirty="0"/>
              <a:t> </a:t>
            </a:r>
            <a:r>
              <a:rPr lang="en-GB" dirty="0" err="1"/>
              <a:t>pôsobí</a:t>
            </a:r>
            <a:r>
              <a:rPr lang="en-GB" dirty="0"/>
              <a:t> </a:t>
            </a:r>
            <a:r>
              <a:rPr lang="en-GB" dirty="0" err="1"/>
              <a:t>už</a:t>
            </a:r>
            <a:r>
              <a:rPr lang="en-GB" dirty="0"/>
              <a:t>, </a:t>
            </a:r>
            <a:r>
              <a:rPr lang="en-GB" dirty="0" err="1"/>
              <a:t>len</a:t>
            </a:r>
            <a:r>
              <a:rPr lang="en-GB" dirty="0"/>
              <a:t> </a:t>
            </a:r>
            <a:r>
              <a:rPr lang="en-GB" dirty="0" err="1"/>
              <a:t>ako</a:t>
            </a:r>
            <a:r>
              <a:rPr lang="en-GB" dirty="0"/>
              <a:t> </a:t>
            </a:r>
            <a:r>
              <a:rPr lang="en-GB" dirty="0" err="1"/>
              <a:t>spolumajiteľ</a:t>
            </a:r>
            <a:r>
              <a:rPr lang="en-GB" dirty="0"/>
              <a:t>.</a:t>
            </a:r>
          </a:p>
          <a:p>
            <a:r>
              <a:rPr lang="en-GB" dirty="0">
                <a:solidFill>
                  <a:srgbClr val="FF0000"/>
                </a:solidFill>
                <a:ea typeface="+mn-lt"/>
                <a:cs typeface="+mn-lt"/>
              </a:rPr>
              <a:t>Michal </a:t>
            </a:r>
            <a:r>
              <a:rPr lang="en-GB" dirty="0" err="1">
                <a:solidFill>
                  <a:srgbClr val="FF0000"/>
                </a:solidFill>
                <a:ea typeface="+mn-lt"/>
                <a:cs typeface="+mn-lt"/>
              </a:rPr>
              <a:t>Truban</a:t>
            </a:r>
            <a:r>
              <a:rPr lang="en-GB" dirty="0">
                <a:ea typeface="+mn-lt"/>
                <a:cs typeface="+mn-lt"/>
              </a:rPr>
              <a:t> sa </a:t>
            </a:r>
            <a:r>
              <a:rPr lang="en-GB" dirty="0" err="1">
                <a:ea typeface="+mn-lt"/>
                <a:cs typeface="+mn-lt"/>
              </a:rPr>
              <a:t>verejne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vyjadruje</a:t>
            </a:r>
            <a:r>
              <a:rPr lang="en-GB" dirty="0">
                <a:ea typeface="+mn-lt"/>
                <a:cs typeface="+mn-lt"/>
              </a:rPr>
              <a:t> a </a:t>
            </a:r>
            <a:r>
              <a:rPr lang="en-GB" dirty="0" err="1">
                <a:ea typeface="+mn-lt"/>
                <a:cs typeface="+mn-lt"/>
              </a:rPr>
              <a:t>bojuje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proti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korupcii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hlavne</a:t>
            </a:r>
            <a:r>
              <a:rPr lang="en-GB" dirty="0">
                <a:ea typeface="+mn-lt"/>
                <a:cs typeface="+mn-lt"/>
              </a:rPr>
              <a:t> v IT </a:t>
            </a:r>
            <a:r>
              <a:rPr lang="en-GB" dirty="0" err="1">
                <a:ea typeface="+mn-lt"/>
                <a:cs typeface="+mn-lt"/>
              </a:rPr>
              <a:t>sektore</a:t>
            </a:r>
            <a:r>
              <a:rPr lang="en-GB" dirty="0">
                <a:ea typeface="+mn-lt"/>
                <a:cs typeface="+mn-lt"/>
              </a:rPr>
              <a:t>. V </a:t>
            </a:r>
            <a:r>
              <a:rPr lang="en-GB" dirty="0" err="1">
                <a:ea typeface="+mn-lt"/>
                <a:cs typeface="+mn-lt"/>
              </a:rPr>
              <a:t>roku</a:t>
            </a:r>
            <a:r>
              <a:rPr lang="en-GB" dirty="0">
                <a:ea typeface="+mn-lt"/>
                <a:cs typeface="+mn-lt"/>
              </a:rPr>
              <a:t> 2015 </a:t>
            </a:r>
            <a:r>
              <a:rPr lang="en-GB" dirty="0" err="1">
                <a:ea typeface="+mn-lt"/>
                <a:cs typeface="+mn-lt"/>
              </a:rPr>
              <a:t>nahlásil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na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políciu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osoby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ktoré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ponúkali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firme</a:t>
            </a:r>
            <a:r>
              <a:rPr lang="en-GB" dirty="0">
                <a:ea typeface="+mn-lt"/>
                <a:cs typeface="+mn-lt"/>
              </a:rPr>
              <a:t> </a:t>
            </a:r>
            <a:r>
              <a:rPr lang="en-GB" dirty="0" err="1">
                <a:ea typeface="+mn-lt"/>
                <a:cs typeface="+mn-lt"/>
              </a:rPr>
              <a:t>Websupport</a:t>
            </a:r>
            <a:r>
              <a:rPr lang="en-GB" dirty="0">
                <a:ea typeface="+mn-lt"/>
                <a:cs typeface="+mn-lt"/>
              </a:rPr>
              <a:t> </a:t>
            </a:r>
            <a:r>
              <a:rPr lang="en-GB" dirty="0" err="1">
                <a:ea typeface="+mn-lt"/>
                <a:cs typeface="+mn-lt"/>
              </a:rPr>
              <a:t>vopred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vyhrané</a:t>
            </a:r>
            <a:r>
              <a:rPr lang="en-GB" dirty="0">
                <a:ea typeface="+mn-lt"/>
                <a:cs typeface="+mn-lt"/>
              </a:rPr>
              <a:t> tendre a </a:t>
            </a:r>
            <a:r>
              <a:rPr lang="en-GB" dirty="0" err="1">
                <a:ea typeface="+mn-lt"/>
                <a:cs typeface="+mn-lt"/>
              </a:rPr>
              <a:t>taktiež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patril</a:t>
            </a:r>
            <a:r>
              <a:rPr lang="en-GB" dirty="0">
                <a:ea typeface="+mn-lt"/>
                <a:cs typeface="+mn-lt"/>
              </a:rPr>
              <a:t> k </a:t>
            </a:r>
            <a:r>
              <a:rPr lang="en-GB" dirty="0" err="1">
                <a:ea typeface="+mn-lt"/>
                <a:cs typeface="+mn-lt"/>
              </a:rPr>
              <a:t>tým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ktorí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ostro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vystúpili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proti</a:t>
            </a:r>
            <a:r>
              <a:rPr lang="en-GB" dirty="0">
                <a:ea typeface="+mn-lt"/>
                <a:cs typeface="+mn-lt"/>
              </a:rPr>
              <a:t> </a:t>
            </a:r>
            <a:r>
              <a:rPr lang="en-GB" dirty="0" err="1">
                <a:ea typeface="+mn-lt"/>
                <a:cs typeface="+mn-lt"/>
              </a:rPr>
              <a:t>TechMatch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štátom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organizovanej</a:t>
            </a:r>
            <a:r>
              <a:rPr lang="en-GB" dirty="0">
                <a:ea typeface="+mn-lt"/>
                <a:cs typeface="+mn-lt"/>
              </a:rPr>
              <a:t> a </a:t>
            </a:r>
            <a:r>
              <a:rPr lang="en-GB" dirty="0" err="1">
                <a:ea typeface="+mn-lt"/>
                <a:cs typeface="+mn-lt"/>
              </a:rPr>
              <a:t>predraženej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konferencii</a:t>
            </a:r>
            <a:endParaRPr lang="en-GB" dirty="0" err="1"/>
          </a:p>
        </p:txBody>
      </p:sp>
      <p:pic>
        <p:nvPicPr>
          <p:cNvPr id="4" name="Picture 4" descr="A picture containing person, person, suit&#10;&#10;Description automatically generated">
            <a:extLst>
              <a:ext uri="{FF2B5EF4-FFF2-40B4-BE49-F238E27FC236}">
                <a16:creationId xmlns:a16="http://schemas.microsoft.com/office/drawing/2014/main" id="{B155E6B2-A2CC-46B9-AC8E-54550544E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7716" y="3002601"/>
            <a:ext cx="2743200" cy="375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7151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4954B-E937-4F50-9E36-A88F081B0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O </a:t>
            </a:r>
            <a:r>
              <a:rPr lang="en-GB" dirty="0" err="1">
                <a:cs typeface="Calibri Light"/>
              </a:rPr>
              <a:t>knihe</a:t>
            </a:r>
            <a:endParaRPr lang="en-GB" dirty="0" err="1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0CC99F-0267-4DF0-8EAE-12B30044A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ea typeface="+mn-lt"/>
                <a:cs typeface="+mn-lt"/>
              </a:rPr>
              <a:t>,, </a:t>
            </a:r>
            <a:r>
              <a:rPr lang="en-GB" dirty="0" err="1">
                <a:ea typeface="+mn-lt"/>
                <a:cs typeface="+mn-lt"/>
              </a:rPr>
              <a:t>Kniha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obsahuje</a:t>
            </a:r>
            <a:r>
              <a:rPr lang="en-GB" dirty="0">
                <a:ea typeface="+mn-lt"/>
                <a:cs typeface="+mn-lt"/>
              </a:rPr>
              <a:t> 3 </a:t>
            </a:r>
            <a:r>
              <a:rPr lang="en-GB" dirty="0" err="1">
                <a:ea typeface="+mn-lt"/>
                <a:cs typeface="+mn-lt"/>
              </a:rPr>
              <a:t>časti</a:t>
            </a:r>
            <a:r>
              <a:rPr lang="en-GB" dirty="0">
                <a:ea typeface="+mn-lt"/>
                <a:cs typeface="+mn-lt"/>
              </a:rPr>
              <a:t> a 3 </a:t>
            </a:r>
            <a:r>
              <a:rPr lang="en-GB" dirty="0" err="1">
                <a:ea typeface="+mn-lt"/>
                <a:cs typeface="+mn-lt"/>
              </a:rPr>
              <a:t>vrstvy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plné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našich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chýb</a:t>
            </a:r>
            <a:r>
              <a:rPr lang="en-GB" dirty="0">
                <a:ea typeface="+mn-lt"/>
                <a:cs typeface="+mn-lt"/>
              </a:rPr>
              <a:t> a </a:t>
            </a:r>
            <a:r>
              <a:rPr lang="en-GB" dirty="0" err="1">
                <a:ea typeface="+mn-lt"/>
                <a:cs typeface="+mn-lt"/>
              </a:rPr>
              <a:t>poučení</a:t>
            </a:r>
            <a:r>
              <a:rPr lang="en-GB" dirty="0">
                <a:ea typeface="+mn-lt"/>
                <a:cs typeface="+mn-lt"/>
              </a:rPr>
              <a:t>. </a:t>
            </a:r>
            <a:r>
              <a:rPr lang="en-GB" dirty="0" err="1">
                <a:ea typeface="+mn-lt"/>
                <a:cs typeface="+mn-lt"/>
              </a:rPr>
              <a:t>Prvá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časť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opisuje</a:t>
            </a:r>
            <a:r>
              <a:rPr lang="en-GB" dirty="0">
                <a:ea typeface="+mn-lt"/>
                <a:cs typeface="+mn-lt"/>
              </a:rPr>
              <a:t> </a:t>
            </a:r>
            <a:r>
              <a:rPr lang="en-GB" dirty="0" err="1">
                <a:ea typeface="+mn-lt"/>
                <a:cs typeface="+mn-lt"/>
              </a:rPr>
              <a:t>ako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sme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začínali</a:t>
            </a:r>
            <a:r>
              <a:rPr lang="en-GB" dirty="0">
                <a:ea typeface="+mn-lt"/>
                <a:cs typeface="+mn-lt"/>
              </a:rPr>
              <a:t>. </a:t>
            </a:r>
            <a:r>
              <a:rPr lang="en-GB" dirty="0" err="1">
                <a:ea typeface="+mn-lt"/>
                <a:cs typeface="+mn-lt"/>
              </a:rPr>
              <a:t>Druhá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ako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sme</a:t>
            </a:r>
            <a:r>
              <a:rPr lang="en-GB" dirty="0">
                <a:ea typeface="+mn-lt"/>
                <a:cs typeface="+mn-lt"/>
              </a:rPr>
              <a:t> sa </a:t>
            </a:r>
            <a:r>
              <a:rPr lang="en-GB" dirty="0" err="1">
                <a:ea typeface="+mn-lt"/>
                <a:cs typeface="+mn-lt"/>
              </a:rPr>
              <a:t>stali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jednotkou</a:t>
            </a:r>
            <a:r>
              <a:rPr lang="en-GB" dirty="0">
                <a:ea typeface="+mn-lt"/>
                <a:cs typeface="+mn-lt"/>
              </a:rPr>
              <a:t> </a:t>
            </a:r>
            <a:r>
              <a:rPr lang="en-GB" dirty="0" err="1">
                <a:ea typeface="+mn-lt"/>
                <a:cs typeface="+mn-lt"/>
              </a:rPr>
              <a:t>na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trhu</a:t>
            </a:r>
            <a:r>
              <a:rPr lang="en-GB" dirty="0">
                <a:ea typeface="+mn-lt"/>
                <a:cs typeface="+mn-lt"/>
              </a:rPr>
              <a:t>. </a:t>
            </a:r>
            <a:r>
              <a:rPr lang="en-GB" dirty="0" err="1">
                <a:ea typeface="+mn-lt"/>
                <a:cs typeface="+mn-lt"/>
              </a:rPr>
              <a:t>Tretia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časť</a:t>
            </a:r>
            <a:r>
              <a:rPr lang="en-GB" dirty="0">
                <a:ea typeface="+mn-lt"/>
                <a:cs typeface="+mn-lt"/>
              </a:rPr>
              <a:t> je o </a:t>
            </a:r>
            <a:r>
              <a:rPr lang="en-GB" dirty="0" err="1">
                <a:ea typeface="+mn-lt"/>
                <a:cs typeface="+mn-lt"/>
              </a:rPr>
              <a:t>zahraničnej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expanzii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prežití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problémov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spôsobených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rastom</a:t>
            </a:r>
            <a:r>
              <a:rPr lang="en-GB" dirty="0">
                <a:ea typeface="+mn-lt"/>
                <a:cs typeface="+mn-lt"/>
              </a:rPr>
              <a:t>  a o </a:t>
            </a:r>
            <a:r>
              <a:rPr lang="en-GB" dirty="0" err="1">
                <a:ea typeface="+mn-lt"/>
                <a:cs typeface="+mn-lt"/>
              </a:rPr>
              <a:t>odovzdaní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firmy</a:t>
            </a:r>
            <a:r>
              <a:rPr lang="en-GB" dirty="0">
                <a:ea typeface="+mn-lt"/>
                <a:cs typeface="+mn-lt"/>
              </a:rPr>
              <a:t>."    </a:t>
            </a:r>
            <a:r>
              <a:rPr lang="en-GB" dirty="0" err="1">
                <a:solidFill>
                  <a:srgbClr val="FF0000"/>
                </a:solidFill>
                <a:ea typeface="+mn-lt"/>
                <a:cs typeface="+mn-lt"/>
              </a:rPr>
              <a:t>Truban</a:t>
            </a:r>
            <a:r>
              <a:rPr lang="en-GB" dirty="0">
                <a:solidFill>
                  <a:srgbClr val="FF0000"/>
                </a:solidFill>
                <a:ea typeface="+mn-lt"/>
                <a:cs typeface="+mn-lt"/>
              </a:rPr>
              <a:t> </a:t>
            </a:r>
          </a:p>
        </p:txBody>
      </p:sp>
      <p:pic>
        <p:nvPicPr>
          <p:cNvPr id="7" name="Graphic 4" descr="Bar graph with upward trend with solid fill">
            <a:extLst>
              <a:ext uri="{FF2B5EF4-FFF2-40B4-BE49-F238E27FC236}">
                <a16:creationId xmlns:a16="http://schemas.microsoft.com/office/drawing/2014/main" id="{DD48CCDE-C6F7-4FF3-BF91-A98771BE2782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33730" y="4285357"/>
            <a:ext cx="2104372" cy="2104372"/>
          </a:xfrm>
          <a:prstGeom prst="rect">
            <a:avLst/>
          </a:prstGeom>
        </p:spPr>
      </p:pic>
      <p:pic>
        <p:nvPicPr>
          <p:cNvPr id="8" name="Picture 8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392ADD5E-28FB-4944-BE9B-024DCCC758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1742" y="3951509"/>
            <a:ext cx="2043830" cy="291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85910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FC356-84A7-4AB6-A740-0F2D40781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37114B7E-61DD-4A35-9533-16989962D4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4194522" y="1192700"/>
            <a:ext cx="6853373" cy="4469593"/>
          </a:xfrm>
        </p:spPr>
      </p:pic>
      <p:pic>
        <p:nvPicPr>
          <p:cNvPr id="5" name="Picture 5" descr="Icon&#10;&#10;Description automatically generated">
            <a:extLst>
              <a:ext uri="{FF2B5EF4-FFF2-40B4-BE49-F238E27FC236}">
                <a16:creationId xmlns:a16="http://schemas.microsoft.com/office/drawing/2014/main" id="{FEC89F1C-BE04-4857-8630-07D6167DD8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223" y="2387511"/>
            <a:ext cx="4350706" cy="2270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3387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60061-9E5F-4FEA-8CEA-7B387AFC13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>
                <a:cs typeface="Calibri Light"/>
              </a:rPr>
              <a:t>Ďakujem</a:t>
            </a:r>
            <a:r>
              <a:rPr lang="en-GB" dirty="0">
                <a:cs typeface="Calibri Light"/>
              </a:rPr>
              <a:t> za </a:t>
            </a:r>
            <a:r>
              <a:rPr lang="en-GB" dirty="0" err="1">
                <a:cs typeface="Calibri Light"/>
              </a:rPr>
              <a:t>pozornosť</a:t>
            </a:r>
            <a:endParaRPr lang="en-GB" dirty="0" err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699A5-0229-4B25-9CC7-D359AF251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0" rIns="91440" bIns="45720" rtlCol="0" anchor="t">
            <a:normAutofit/>
          </a:bodyPr>
          <a:lstStyle/>
          <a:p>
            <a:r>
              <a:rPr lang="en-GB" dirty="0" err="1"/>
              <a:t>Zdroje</a:t>
            </a:r>
            <a:r>
              <a:rPr lang="en-GB" dirty="0"/>
              <a:t>: WebSupport.sk, Wikipedia, truban.sk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10302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Atlas</vt:lpstr>
      <vt:lpstr>.Support</vt:lpstr>
      <vt:lpstr>O Autorovi</vt:lpstr>
      <vt:lpstr>O knihe</vt:lpstr>
      <vt:lpstr>PowerPoint Presentation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108</cp:revision>
  <dcterms:created xsi:type="dcterms:W3CDTF">2021-03-04T16:15:19Z</dcterms:created>
  <dcterms:modified xsi:type="dcterms:W3CDTF">2021-03-04T17:44:48Z</dcterms:modified>
</cp:coreProperties>
</file>