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81" r:id="rId3"/>
    <p:sldId id="275" r:id="rId4"/>
    <p:sldId id="279" r:id="rId5"/>
    <p:sldId id="278" r:id="rId6"/>
    <p:sldId id="277" r:id="rId7"/>
    <p:sldId id="280" r:id="rId8"/>
    <p:sldId id="257" r:id="rId9"/>
    <p:sldId id="272" r:id="rId10"/>
    <p:sldId id="274" r:id="rId11"/>
    <p:sldId id="261" r:id="rId12"/>
    <p:sldId id="258" r:id="rId13"/>
    <p:sldId id="259" r:id="rId14"/>
    <p:sldId id="260" r:id="rId15"/>
    <p:sldId id="264" r:id="rId16"/>
    <p:sldId id="262" r:id="rId17"/>
    <p:sldId id="265" r:id="rId18"/>
    <p:sldId id="266" r:id="rId19"/>
    <p:sldId id="268" r:id="rId20"/>
    <p:sldId id="269" r:id="rId21"/>
    <p:sldId id="271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E7020D-2FDC-4DB7-A15D-2CC942496936}" v="2" dt="2022-03-11T18:05:00.849"/>
    <p1510:client id="{1205095F-29F9-406C-A36F-2B58BDE3F4AD}" v="146" dt="2022-03-11T15:36:38.233"/>
    <p1510:client id="{71990DC1-E8DC-4589-A532-AE550A4DEFF2}" v="172" dt="2022-03-11T18:58:07.116"/>
    <p1510:client id="{82F98265-6782-4123-BDFB-4CA3CC55634A}" v="141" dt="2022-03-11T17:16:44.484"/>
    <p1510:client id="{A6E55D6B-00D7-455B-8911-06E6EE3BA5BB}" v="54" dt="2022-03-11T14:52:41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-102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925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5733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4259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1707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72688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0211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416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9671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409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5242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210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577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95530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4881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1781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5815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251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4576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xmlns="" id="{709A6492-FFC6-E746-06DC-19590ECD70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503816F2-40D5-4C23-AF57-063E392361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xmlns="" id="{DBF222D0-66E9-48F8-B249-75AF858DFD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5312FABD-B1AF-4E20-A8BF-0A6F0C42C8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xmlns="" id="{E6E2E6E5-F3C0-4B1A-8CEF-1F057A2804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xmlns="" id="{850A45DB-9259-4551-88A8-0D3D3E4FD4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xmlns="" id="{615A3848-AC67-4C67-A516-2823179F07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xmlns="" id="{13BA5F40-CE6A-44DD-BBCE-EA36A12F39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>
            <a:normAutofit/>
          </a:bodyPr>
          <a:lstStyle/>
          <a:p>
            <a:r>
              <a:rPr lang="pl-PL" b="1" dirty="0">
                <a:cs typeface="Calibri Light"/>
              </a:rPr>
              <a:t>Staż w Sevilli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>
                <a:ea typeface="+mn-lt"/>
                <a:cs typeface="+mn-lt"/>
              </a:rPr>
              <a:t>Trzeci tydzień praktyk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503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 descr="przed pałac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8849" y="1205503"/>
            <a:ext cx="5538652" cy="41539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CD2F605-77BD-4D9C-BC95-97EB75D69D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40259AB5-8B5C-4CD4-AE10-7A177BB738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DB110D97-363A-40D5-98E8-D367DFCFB2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30DC9DB4-96D0-47E9-A6E5-1590DED848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8CA317D7-424B-4887-BEDF-18EF7915C5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ACF40F67-B16B-4E7F-A595-0EF370063D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EB2264F1-4BB6-4403-A681-A463AA7303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144FF87-F3D7-4BEC-82BB-889917AD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843" y="4690533"/>
            <a:ext cx="7535180" cy="7704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800" dirty="0"/>
              <a:t>Palacio de las  Duenas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xmlns="" id="{5722AE02-CA96-412C-915C-A4FD30CEC1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0" y="609600"/>
            <a:ext cx="7833360" cy="3633216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niebo, zewnętrzne, budynek, dom&#10;&#10;Opis wygenerowany automatycznie">
            <a:extLst>
              <a:ext uri="{FF2B5EF4-FFF2-40B4-BE49-F238E27FC236}">
                <a16:creationId xmlns:a16="http://schemas.microsoft.com/office/drawing/2014/main" xmlns="" id="{DC0135E0-2EC4-4B39-BA84-1E08F20039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648" r="-3" b="-3"/>
          <a:stretch/>
        </p:blipFill>
        <p:spPr>
          <a:xfrm>
            <a:off x="7087862" y="952210"/>
            <a:ext cx="4272027" cy="301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az 18" descr="przed pałace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19959" y="983848"/>
            <a:ext cx="4013108" cy="3009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71033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6CAC3E6-A2CD-4AAB-8D0A-900C10BA5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78" y="3969848"/>
            <a:ext cx="4858900" cy="2079170"/>
          </a:xfrm>
        </p:spPr>
        <p:txBody>
          <a:bodyPr>
            <a:normAutofit/>
          </a:bodyPr>
          <a:lstStyle/>
          <a:p>
            <a:r>
              <a:rPr lang="pl-PL" sz="4800" b="1" dirty="0" err="1"/>
              <a:t>Casa</a:t>
            </a:r>
            <a:r>
              <a:rPr lang="pl-PL" sz="4800" b="1" dirty="0"/>
              <a:t> de </a:t>
            </a:r>
            <a:r>
              <a:rPr lang="pl-PL" sz="4800" b="1" dirty="0" err="1"/>
              <a:t>Pilatos</a:t>
            </a:r>
            <a:endParaRPr lang="pl-PL" sz="4800" b="1"/>
          </a:p>
        </p:txBody>
      </p:sp>
      <p:pic>
        <p:nvPicPr>
          <p:cNvPr id="3" name="Obraz 3" descr="Obraz zawierający zewnętrzne, budynek, osoba, osoby&#10;&#10;Opis wygenerowany automatycznie">
            <a:extLst>
              <a:ext uri="{FF2B5EF4-FFF2-40B4-BE49-F238E27FC236}">
                <a16:creationId xmlns:a16="http://schemas.microsoft.com/office/drawing/2014/main" xmlns="" id="{16E33380-7F98-4134-98B4-6DE11CCAB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884517" y="156042"/>
            <a:ext cx="4768770" cy="28712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7" descr="Obraz zawierający osoba, budynek, grupa, osoby&#10;&#10;Opis wygenerowany automatycznie">
            <a:extLst>
              <a:ext uri="{FF2B5EF4-FFF2-40B4-BE49-F238E27FC236}">
                <a16:creationId xmlns:a16="http://schemas.microsoft.com/office/drawing/2014/main" xmlns="" id="{9CC8A36B-2207-4DA8-B30E-3004D7CED4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1038" y="3221642"/>
            <a:ext cx="4853643" cy="3640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8" descr="Obraz zawierający zewnętrzne, roślina, kilka&#10;&#10;Opis wygenerowany automatycznie">
            <a:extLst>
              <a:ext uri="{FF2B5EF4-FFF2-40B4-BE49-F238E27FC236}">
                <a16:creationId xmlns:a16="http://schemas.microsoft.com/office/drawing/2014/main" xmlns="" id="{B1FF1B07-E20D-4F42-A91D-378BE0183CE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54472" y="625255"/>
            <a:ext cx="2437528" cy="5416730"/>
          </a:xfrm>
          <a:prstGeom prst="roundRect">
            <a:avLst>
              <a:gd name="adj" fmla="val 26698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61874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4240DE2-765C-4EED-949B-E5E3D6B6A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AC978CE4-F1AA-42EC-BA3D-5542AFE0D8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260BF53F-5738-47D5-9A23-FD9BFBA097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23664FF2-5FE8-4470-B930-0441ADB647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69900171-AF58-4928-8438-77B77CB69B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50BA263F-2493-4307-B833-A4B930E4A9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xmlns="" id="{ECDCDF00-BBE2-420D-A267-1D55E7A777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CDFBA4-9447-47C4-8662-2BACA2A0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783" y="1380068"/>
            <a:ext cx="5225385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/>
              <a:t>Torre del oro</a:t>
            </a:r>
          </a:p>
        </p:txBody>
      </p:sp>
      <p:pic>
        <p:nvPicPr>
          <p:cNvPr id="5" name="Obraz 5" descr="Obraz zawierający zewnętrzne, niebo, budynek, kilka&#10;&#10;Opis wygenerowany automatycznie">
            <a:extLst>
              <a:ext uri="{FF2B5EF4-FFF2-40B4-BE49-F238E27FC236}">
                <a16:creationId xmlns:a16="http://schemas.microsoft.com/office/drawing/2014/main" xmlns="" id="{178DE714-47C6-43B7-8334-54AC670C06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92" r="14356" b="-3"/>
          <a:stretch/>
        </p:blipFill>
        <p:spPr>
          <a:xfrm>
            <a:off x="8132064" y="10"/>
            <a:ext cx="4059936" cy="2176262"/>
          </a:xfrm>
          <a:prstGeom prst="rect">
            <a:avLst/>
          </a:prstGeom>
        </p:spPr>
      </p:pic>
      <p:pic>
        <p:nvPicPr>
          <p:cNvPr id="6" name="Obraz 6" descr="Obraz zawierający niebo, woda, zewnętrzne, rzeka&#10;&#10;Opis wygenerowany automatycznie">
            <a:extLst>
              <a:ext uri="{FF2B5EF4-FFF2-40B4-BE49-F238E27FC236}">
                <a16:creationId xmlns:a16="http://schemas.microsoft.com/office/drawing/2014/main" xmlns="" id="{EEB11CD7-47B6-4F8D-82ED-FC1D64CD5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6051" r="-3" b="-3"/>
          <a:stretch/>
        </p:blipFill>
        <p:spPr>
          <a:xfrm>
            <a:off x="8132064" y="2340864"/>
            <a:ext cx="4059936" cy="2176272"/>
          </a:xfrm>
          <a:prstGeom prst="rect">
            <a:avLst/>
          </a:prstGeom>
        </p:spPr>
      </p:pic>
      <p:pic>
        <p:nvPicPr>
          <p:cNvPr id="7" name="Obraz 7" descr="Obraz zawierający tekst, niebo, zewnętrzne, znak&#10;&#10;Opis wygenerowany automatycznie">
            <a:extLst>
              <a:ext uri="{FF2B5EF4-FFF2-40B4-BE49-F238E27FC236}">
                <a16:creationId xmlns:a16="http://schemas.microsoft.com/office/drawing/2014/main" xmlns="" id="{2810B2D2-3A7D-436E-AAB2-2E7E249EB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454" r="11593" b="-3"/>
          <a:stretch/>
        </p:blipFill>
        <p:spPr>
          <a:xfrm>
            <a:off x="8132064" y="4681728"/>
            <a:ext cx="4059936" cy="2176272"/>
          </a:xfrm>
          <a:prstGeom prst="rect">
            <a:avLst/>
          </a:prstGeom>
        </p:spPr>
      </p:pic>
      <p:pic>
        <p:nvPicPr>
          <p:cNvPr id="4" name="Obraz 4" descr="Obraz zawierający zewnętrzne, niebo, miasto, dzień&#10;&#10;Opis wygenerowany automatycznie">
            <a:extLst>
              <a:ext uri="{FF2B5EF4-FFF2-40B4-BE49-F238E27FC236}">
                <a16:creationId xmlns:a16="http://schemas.microsoft.com/office/drawing/2014/main" xmlns="" id="{7C860342-406E-40C1-8E42-1DD4D1160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118818" y="7238999"/>
            <a:ext cx="6942669" cy="3124201"/>
          </a:xfrm>
        </p:spPr>
      </p:pic>
    </p:spTree>
    <p:extLst>
      <p:ext uri="{BB962C8B-B14F-4D97-AF65-F5344CB8AC3E}">
        <p14:creationId xmlns:p14="http://schemas.microsoft.com/office/powerpoint/2010/main" xmlns="" val="3466253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1A69183-1E87-4AC9-AF71-FB991D4B7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483" y="2296886"/>
            <a:ext cx="4074345" cy="175259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6000" b="1" dirty="0"/>
              <a:t>Setas de Sevilla</a:t>
            </a:r>
          </a:p>
        </p:txBody>
      </p:sp>
      <p:pic>
        <p:nvPicPr>
          <p:cNvPr id="7" name="Obraz 7" descr="Obraz zawierający osoba, osoby, stojące, grupa&#10;&#10;Opis wygenerowany automatycznie">
            <a:extLst>
              <a:ext uri="{FF2B5EF4-FFF2-40B4-BE49-F238E27FC236}">
                <a16:creationId xmlns:a16="http://schemas.microsoft.com/office/drawing/2014/main" xmlns="" id="{83E9B3CD-E1E1-46A4-8219-38CFEF7A9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297867" y="3503008"/>
            <a:ext cx="3124200" cy="2517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4" descr="Obraz zawierający osoba, pozujący, osoby, grupa&#10;&#10;Opis wygenerowany automatycznie">
            <a:extLst>
              <a:ext uri="{FF2B5EF4-FFF2-40B4-BE49-F238E27FC236}">
                <a16:creationId xmlns:a16="http://schemas.microsoft.com/office/drawing/2014/main" xmlns="" id="{9DADFEF4-1401-4E10-A8C6-F4C5965D61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6821" b="18179"/>
          <a:stretch/>
        </p:blipFill>
        <p:spPr>
          <a:xfrm>
            <a:off x="6768051" y="240171"/>
            <a:ext cx="4480076" cy="2520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6" descr="Obraz zawierający noc, nocne niebo&#10;&#10;Opis wygenerowany automatycznie">
            <a:extLst>
              <a:ext uri="{FF2B5EF4-FFF2-40B4-BE49-F238E27FC236}">
                <a16:creationId xmlns:a16="http://schemas.microsoft.com/office/drawing/2014/main" xmlns="" id="{A99B52DC-1C66-49FC-AAF7-E9FE2A32C0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67806" y="3064707"/>
            <a:ext cx="2603722" cy="1952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4" descr="Obraz zawierający niebo, zewnętrzne, budynek, noc&#10;&#10;Opis wygenerowany automatycznie">
            <a:extLst>
              <a:ext uri="{FF2B5EF4-FFF2-40B4-BE49-F238E27FC236}">
                <a16:creationId xmlns:a16="http://schemas.microsoft.com/office/drawing/2014/main" xmlns="" id="{2D4566ED-DD80-4AFF-90E7-79C7246EEE7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86590" y="4157482"/>
            <a:ext cx="27432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7" descr="Obraz zawierający niebo, zewnętrzne, budynek, noc&#10;&#10;Opis wygenerowany automatycznie">
            <a:extLst>
              <a:ext uri="{FF2B5EF4-FFF2-40B4-BE49-F238E27FC236}">
                <a16:creationId xmlns:a16="http://schemas.microsoft.com/office/drawing/2014/main" xmlns="" id="{D9B1015F-B4C0-408B-B241-30E1A414767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33242" y="526854"/>
            <a:ext cx="2743200" cy="1654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 descr="grzyb (3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15330" y="5008942"/>
            <a:ext cx="2233915" cy="1675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38748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xmlns="" id="{3DD081B6-E91D-4020-890C-268AAB5CBA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7552" y="648931"/>
            <a:ext cx="6917478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osoba, wewnątrz, sufit&#10;&#10;Opis wygenerowany automatycznie">
            <a:extLst>
              <a:ext uri="{FF2B5EF4-FFF2-40B4-BE49-F238E27FC236}">
                <a16:creationId xmlns:a16="http://schemas.microsoft.com/office/drawing/2014/main" xmlns="" id="{46814757-F688-4E12-98DD-A3FF57A9BA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2702" r="17048" b="-3"/>
          <a:stretch/>
        </p:blipFill>
        <p:spPr>
          <a:xfrm>
            <a:off x="4938000" y="1011765"/>
            <a:ext cx="3056428" cy="4546708"/>
          </a:xfrm>
          <a:prstGeom prst="rect">
            <a:avLst/>
          </a:prstGeom>
        </p:spPr>
      </p:pic>
      <p:pic>
        <p:nvPicPr>
          <p:cNvPr id="5" name="Obraz 5" descr="Obraz zawierający osoba, pozujący&#10;&#10;Opis wygenerowany automatycznie">
            <a:extLst>
              <a:ext uri="{FF2B5EF4-FFF2-40B4-BE49-F238E27FC236}">
                <a16:creationId xmlns:a16="http://schemas.microsoft.com/office/drawing/2014/main" xmlns="" id="{7BFFE77B-3039-4F9B-9091-E28E9EB0AD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-1" b="4410"/>
          <a:stretch/>
        </p:blipFill>
        <p:spPr>
          <a:xfrm>
            <a:off x="8158154" y="1006085"/>
            <a:ext cx="3056838" cy="2191490"/>
          </a:xfrm>
          <a:prstGeom prst="rect">
            <a:avLst/>
          </a:prstGeom>
        </p:spPr>
      </p:pic>
      <p:pic>
        <p:nvPicPr>
          <p:cNvPr id="6" name="Obraz 6" descr="Obraz zawierający tekst, osoba, stojące, pozujący&#10;&#10;Opis wygenerowany automatycznie">
            <a:extLst>
              <a:ext uri="{FF2B5EF4-FFF2-40B4-BE49-F238E27FC236}">
                <a16:creationId xmlns:a16="http://schemas.microsoft.com/office/drawing/2014/main" xmlns="" id="{D891EB0B-934B-42F9-83C8-FC8DCF1555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6569" r="10663"/>
          <a:stretch/>
        </p:blipFill>
        <p:spPr>
          <a:xfrm>
            <a:off x="8158154" y="3366983"/>
            <a:ext cx="3056838" cy="219149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2CD5D205-CEB0-40D9-9ADD-CD4CC89F3600}"/>
              </a:ext>
            </a:extLst>
          </p:cNvPr>
          <p:cNvSpPr txBox="1"/>
          <p:nvPr/>
        </p:nvSpPr>
        <p:spPr>
          <a:xfrm>
            <a:off x="1242484" y="2575983"/>
            <a:ext cx="2743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b="1" dirty="0"/>
              <a:t>Zakończenie praktyk zawodowych </a:t>
            </a:r>
          </a:p>
        </p:txBody>
      </p:sp>
    </p:spTree>
    <p:extLst>
      <p:ext uri="{BB962C8B-B14F-4D97-AF65-F5344CB8AC3E}">
        <p14:creationId xmlns:p14="http://schemas.microsoft.com/office/powerpoint/2010/main" xmlns="" val="1441827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D58CC35-7270-4AD2-8792-2D2E934CD6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03BC05D6-945D-49D6-AD12-785A6998CA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6A42BEE3-F173-4D31-9A98-D9577034AD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BD131322-78B2-4EAC-961C-DC16216EC6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5A685BC6-9921-44E3-86D9-D15AB6393D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xmlns="" id="{99E9A136-C426-4D4A-9ACE-AA69BB7FD8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xmlns="" id="{D55B2D10-C6DF-4033-940F-915CFDAE5C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A3B8D17-259C-4793-8F31-B421B1EB5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843" y="4690533"/>
            <a:ext cx="7535180" cy="77047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i="1" dirty="0" err="1"/>
              <a:t>Wręczenie</a:t>
            </a:r>
            <a:r>
              <a:rPr lang="en-US" sz="4800" b="1" i="1" dirty="0"/>
              <a:t> </a:t>
            </a:r>
            <a:r>
              <a:rPr lang="en-US" sz="4800" b="1" i="1" dirty="0" err="1"/>
              <a:t>Dyplomów</a:t>
            </a:r>
            <a:endParaRPr lang="en-US" sz="4800" b="1" i="1" dirty="0"/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xmlns="" id="{1C3DC599-C6D4-4799-86C2-67922F7071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18560" y="609600"/>
            <a:ext cx="7833360" cy="3633216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xmlns="" id="{F00B0B24-BAD5-421C-82E6-AC6AA19EC6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12869" y="1343787"/>
            <a:ext cx="2947416" cy="2210562"/>
          </a:xfrm>
          <a:prstGeom prst="rect">
            <a:avLst/>
          </a:prstGeom>
        </p:spPr>
      </p:pic>
      <p:pic>
        <p:nvPicPr>
          <p:cNvPr id="4" name="Obraz 4" descr="Obraz zawierający tekst, osoba, stojące, pozujący&#10;&#10;Opis wygenerowany automatycznie">
            <a:extLst>
              <a:ext uri="{FF2B5EF4-FFF2-40B4-BE49-F238E27FC236}">
                <a16:creationId xmlns:a16="http://schemas.microsoft.com/office/drawing/2014/main" xmlns="" id="{18C3180E-E447-4365-81F6-C1EECFD49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6159486" y="1343786"/>
            <a:ext cx="2947416" cy="2210562"/>
          </a:xfrm>
          <a:prstGeom prst="rect">
            <a:avLst/>
          </a:prstGeom>
          <a:ln w="53975">
            <a:noFill/>
          </a:ln>
        </p:spPr>
      </p:pic>
      <p:pic>
        <p:nvPicPr>
          <p:cNvPr id="6" name="Obraz 6" descr="Obraz zawierający tekst, osoba, wewnątrz, stojące&#10;&#10;Opis wygenerowany automatycznie">
            <a:extLst>
              <a:ext uri="{FF2B5EF4-FFF2-40B4-BE49-F238E27FC236}">
                <a16:creationId xmlns:a16="http://schemas.microsoft.com/office/drawing/2014/main" xmlns="" id="{572D5573-2765-4393-8D43-90B5F07F6F6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8605839" y="1343786"/>
            <a:ext cx="2947416" cy="2210562"/>
          </a:xfrm>
          <a:prstGeom prst="rect">
            <a:avLst/>
          </a:prstGeom>
          <a:ln w="53975">
            <a:noFill/>
          </a:ln>
        </p:spPr>
      </p:pic>
    </p:spTree>
    <p:extLst>
      <p:ext uri="{BB962C8B-B14F-4D97-AF65-F5344CB8AC3E}">
        <p14:creationId xmlns:p14="http://schemas.microsoft.com/office/powerpoint/2010/main" xmlns="" val="3554192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5">
            <a:extLst>
              <a:ext uri="{FF2B5EF4-FFF2-40B4-BE49-F238E27FC236}">
                <a16:creationId xmlns:a16="http://schemas.microsoft.com/office/drawing/2014/main" xmlns="" id="{54240DE2-765C-4EED-949B-E5E3D6B6A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AC978CE4-F1AA-42EC-BA3D-5542AFE0D8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260BF53F-5738-47D5-9A23-FD9BFBA097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23664FF2-5FE8-4470-B930-0441ADB647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xmlns="" id="{69900171-AF58-4928-8438-77B77CB69B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xmlns="" id="{50BA263F-2493-4307-B833-A4B930E4A9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xmlns="" id="{ECDCDF00-BBE2-420D-A267-1D55E7A777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17F72F79-DF4A-4780-8054-F29703594786}"/>
              </a:ext>
            </a:extLst>
          </p:cNvPr>
          <p:cNvSpPr txBox="1"/>
          <p:nvPr/>
        </p:nvSpPr>
        <p:spPr>
          <a:xfrm>
            <a:off x="2253783" y="1380068"/>
            <a:ext cx="5225385" cy="261619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r" defTabSz="457200"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n w="3175" cmpd="sng">
                  <a:noFill/>
                </a:ln>
                <a:latin typeface="+mj-lt"/>
                <a:ea typeface="+mj-ea"/>
                <a:cs typeface="+mj-cs"/>
              </a:rPr>
              <a:t>Rozdanie certyfikatów </a:t>
            </a:r>
          </a:p>
        </p:txBody>
      </p:sp>
      <p:pic>
        <p:nvPicPr>
          <p:cNvPr id="5" name="Obraz 5" descr="Obraz zawierający tekst, osoba, grupa, osoby&#10;&#10;Opis wygenerowany automatycznie">
            <a:extLst>
              <a:ext uri="{FF2B5EF4-FFF2-40B4-BE49-F238E27FC236}">
                <a16:creationId xmlns:a16="http://schemas.microsoft.com/office/drawing/2014/main" xmlns="" id="{C2C6B68A-FD4B-4AA7-889B-47247AF0AD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" b="24926"/>
          <a:stretch/>
        </p:blipFill>
        <p:spPr>
          <a:xfrm>
            <a:off x="7914460" y="2288976"/>
            <a:ext cx="4059936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9" name="Straight Connector 23">
            <a:extLst>
              <a:ext uri="{FF2B5EF4-FFF2-40B4-BE49-F238E27FC236}">
                <a16:creationId xmlns:a16="http://schemas.microsoft.com/office/drawing/2014/main" xmlns="" id="{BB2B10D7-4E8E-4297-B967-15D2AA9DC5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125045" y="2286000"/>
            <a:ext cx="4066955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5">
            <a:extLst>
              <a:ext uri="{FF2B5EF4-FFF2-40B4-BE49-F238E27FC236}">
                <a16:creationId xmlns:a16="http://schemas.microsoft.com/office/drawing/2014/main" xmlns="" id="{AE637176-1BB1-4122-BAB9-7357B417D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118026" y="4560808"/>
            <a:ext cx="4066955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6" descr="Obraz zawierający osoba, wewnątrz, grupa, podłoże&#10;&#10;Opis wygenerowany automatycznie">
            <a:extLst>
              <a:ext uri="{FF2B5EF4-FFF2-40B4-BE49-F238E27FC236}">
                <a16:creationId xmlns:a16="http://schemas.microsoft.com/office/drawing/2014/main" xmlns="" id="{A9F3ABA4-A081-4320-A62A-5574681210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2" b="24926"/>
          <a:stretch/>
        </p:blipFill>
        <p:spPr>
          <a:xfrm>
            <a:off x="7962247" y="4572000"/>
            <a:ext cx="4059936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Obraz 15" descr="wręczanie certyfikató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64324" y="161591"/>
            <a:ext cx="3280899" cy="1910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22953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soba, stojące, wewnątrz, osoby&#10;&#10;Opis wygenerowany automatycznie">
            <a:extLst>
              <a:ext uri="{FF2B5EF4-FFF2-40B4-BE49-F238E27FC236}">
                <a16:creationId xmlns:a16="http://schemas.microsoft.com/office/drawing/2014/main" xmlns="" id="{6E254C1C-5733-45F4-8C55-83C6CDC49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9351963" y="4026467"/>
            <a:ext cx="3124200" cy="2343150"/>
          </a:xfrm>
        </p:spPr>
      </p:pic>
      <p:pic>
        <p:nvPicPr>
          <p:cNvPr id="5" name="Obraz 5" descr="Obraz zawierający osoba, stojące, znak, pozujący&#10;&#10;Opis wygenerowany automatycznie">
            <a:extLst>
              <a:ext uri="{FF2B5EF4-FFF2-40B4-BE49-F238E27FC236}">
                <a16:creationId xmlns:a16="http://schemas.microsoft.com/office/drawing/2014/main" xmlns="" id="{707ABE49-F1FE-4E74-8AA5-4B7C25D178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542314" y="1850571"/>
            <a:ext cx="3657600" cy="2743200"/>
          </a:xfrm>
          <a:prstGeom prst="rect">
            <a:avLst/>
          </a:prstGeom>
        </p:spPr>
      </p:pic>
      <p:pic>
        <p:nvPicPr>
          <p:cNvPr id="6" name="Obraz 6" descr="Obraz zawierający tekst, osoba, stojące&#10;&#10;Opis wygenerowany automatycznie">
            <a:extLst>
              <a:ext uri="{FF2B5EF4-FFF2-40B4-BE49-F238E27FC236}">
                <a16:creationId xmlns:a16="http://schemas.microsoft.com/office/drawing/2014/main" xmlns="" id="{962BDB05-AED5-4254-83D2-F210BEB44E5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799114" y="435429"/>
            <a:ext cx="3657600" cy="2743200"/>
          </a:xfrm>
          <a:prstGeom prst="rect">
            <a:avLst/>
          </a:prstGeom>
        </p:spPr>
      </p:pic>
      <p:pic>
        <p:nvPicPr>
          <p:cNvPr id="7" name="Obraz 7" descr="Obraz zawierający tekst, osoba, wewnątrz, stojące&#10;&#10;Opis wygenerowany automatycznie">
            <a:extLst>
              <a:ext uri="{FF2B5EF4-FFF2-40B4-BE49-F238E27FC236}">
                <a16:creationId xmlns:a16="http://schemas.microsoft.com/office/drawing/2014/main" xmlns="" id="{C6198176-4CAB-4267-91CA-FC953CBFDEE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064795" y="1810753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2696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MG_45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8303601" y="1961604"/>
            <a:ext cx="41656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 descr="IMG_45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4446" y="966652"/>
            <a:ext cx="6653348" cy="4990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252418" cy="4684853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PRAKTYKI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OSTATNI TYDZIEŃ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07.03 – 11.03.2022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ertyfika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8107659" y="2131425"/>
            <a:ext cx="41656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 descr="grupa - certyfika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5919" y="940525"/>
            <a:ext cx="6849295" cy="51369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 descr="IMG_4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59881" y="1293677"/>
            <a:ext cx="5791927" cy="4343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Symbol zastępczy zawartości 11" descr="IMG_45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6850947" y="1564502"/>
            <a:ext cx="4750889" cy="3563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6" name="Obraz 5" descr="Damian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5717" y="1220810"/>
            <a:ext cx="3857558" cy="51568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 descr="Staś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39290" y="1252639"/>
            <a:ext cx="2280212" cy="5067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 rot="10800000" flipV="1">
            <a:off x="3148314" y="370390"/>
            <a:ext cx="8354709" cy="7755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GRAFICY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119851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EKONOMISTKI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ymbol zastępczy zawartości 3" descr="Gabrysia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84384" y="1671454"/>
            <a:ext cx="3576578" cy="47687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Symbol zastępczy zawartości 3" descr="Asia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3369" y="1979271"/>
            <a:ext cx="5190603" cy="3892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81081" y="280687"/>
            <a:ext cx="10018713" cy="842058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LOGISTYCY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az 5" descr="Kami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0830" y="1334946"/>
            <a:ext cx="3703899" cy="49385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Symbol zastępczy zawartości 9" descr="Martyna 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700000">
            <a:off x="7794358" y="2752913"/>
            <a:ext cx="4131036" cy="30982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15804" y="280685"/>
            <a:ext cx="10018713" cy="587415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LOGISTYCY</a:t>
            </a:r>
            <a:endParaRPr lang="pl-PL" dirty="0"/>
          </a:p>
        </p:txBody>
      </p:sp>
      <p:pic>
        <p:nvPicPr>
          <p:cNvPr id="5" name="Obraz 4" descr="Patryk T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651566" y="2013030"/>
            <a:ext cx="4899951" cy="3674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Symbol zastępczy zawartości 6" descr="Patryk 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11969" y="1469985"/>
            <a:ext cx="3562019" cy="47493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969380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INFORMATYCY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ymbol zastępczy zawartości 3" descr="Dawid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07770" y="2423932"/>
            <a:ext cx="4165600" cy="3124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 descr="Marc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75053" y="2305292"/>
            <a:ext cx="4737902" cy="35534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E514BF8-C2D2-466C-8762-1C3F6394E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258" y="2743200"/>
            <a:ext cx="8734195" cy="1365813"/>
          </a:xfrm>
        </p:spPr>
        <p:txBody>
          <a:bodyPr>
            <a:normAutofit/>
          </a:bodyPr>
          <a:lstStyle/>
          <a:p>
            <a:r>
              <a:rPr lang="pl-PL" sz="6000" b="1" dirty="0"/>
              <a:t>Zwiedzanie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6594ACA-BF9D-418E-8229-DB0F68CD5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38" y="7739742"/>
            <a:ext cx="10018713" cy="3124201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66811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59899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parku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az 5" descr="chłopcy w par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4876" y="0"/>
            <a:ext cx="3796497" cy="2541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Symbol zastępczy zawartości 8" descr="w parku dziewczyny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072476" y="687125"/>
            <a:ext cx="4165600" cy="3124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C:\Users\pc\Desktop\Zwiedzaie grzyb\image0003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801" y="2060294"/>
            <a:ext cx="4165600" cy="3124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Symbol zastępczy zawartości 3" descr="dziewczyny w park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53691" y="4245015"/>
            <a:ext cx="3483980" cy="26129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32</Words>
  <Application>Microsoft Office PowerPoint</Application>
  <PresentationFormat>Niestandardowy</PresentationFormat>
  <Paragraphs>18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Parallax</vt:lpstr>
      <vt:lpstr>Staż w Sevilli</vt:lpstr>
      <vt:lpstr>PRAKTYKI  OSTATNI TYDZIEŃ 07.03 – 11.03.2022</vt:lpstr>
      <vt:lpstr> </vt:lpstr>
      <vt:lpstr>EKONOMISTKI</vt:lpstr>
      <vt:lpstr>LOGISTYCY</vt:lpstr>
      <vt:lpstr>LOGISTYCY</vt:lpstr>
      <vt:lpstr>INFORMATYCY</vt:lpstr>
      <vt:lpstr>Zwiedzanie</vt:lpstr>
      <vt:lpstr>W parku</vt:lpstr>
      <vt:lpstr>Slajd 10</vt:lpstr>
      <vt:lpstr>Palacio de las  Duenas</vt:lpstr>
      <vt:lpstr>Casa de Pilatos</vt:lpstr>
      <vt:lpstr>Torre del oro</vt:lpstr>
      <vt:lpstr>Setas de Sevilla</vt:lpstr>
      <vt:lpstr>Slajd 15</vt:lpstr>
      <vt:lpstr>Wręczenie Dyplomów</vt:lpstr>
      <vt:lpstr>Slajd 17</vt:lpstr>
      <vt:lpstr>Slajd 18</vt:lpstr>
      <vt:lpstr>Slajd 19</vt:lpstr>
      <vt:lpstr>Slajd 20</vt:lpstr>
      <vt:lpstr>Slajd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pc</dc:creator>
  <cp:lastModifiedBy>pc</cp:lastModifiedBy>
  <cp:revision>287</cp:revision>
  <dcterms:created xsi:type="dcterms:W3CDTF">2022-03-11T14:44:50Z</dcterms:created>
  <dcterms:modified xsi:type="dcterms:W3CDTF">2022-03-19T15:16:52Z</dcterms:modified>
</cp:coreProperties>
</file>