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83" r:id="rId2"/>
    <p:sldId id="282" r:id="rId3"/>
    <p:sldId id="256" r:id="rId4"/>
    <p:sldId id="257" r:id="rId5"/>
    <p:sldId id="260" r:id="rId6"/>
    <p:sldId id="262" r:id="rId7"/>
    <p:sldId id="273"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80" r:id="rId23"/>
    <p:sldId id="281" r:id="rId24"/>
    <p:sldId id="278"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046D9-BCA3-4851-8666-591F1ADEEDF1}" v="12" dt="2020-11-06T15:18:30.62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73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a Kasiurak" userId="d47a7b35d83480a4" providerId="LiveId" clId="{E4D046D9-BCA3-4851-8666-591F1ADEEDF1}"/>
    <pc:docChg chg="undo custSel mod addSld delSld modSld sldOrd">
      <pc:chgData name="Ewa Kasiurak" userId="d47a7b35d83480a4" providerId="LiveId" clId="{E4D046D9-BCA3-4851-8666-591F1ADEEDF1}" dt="2020-11-06T15:38:55.708" v="160" actId="1076"/>
      <pc:docMkLst>
        <pc:docMk/>
      </pc:docMkLst>
      <pc:sldChg chg="addSp delSp modSp mod">
        <pc:chgData name="Ewa Kasiurak" userId="d47a7b35d83480a4" providerId="LiveId" clId="{E4D046D9-BCA3-4851-8666-591F1ADEEDF1}" dt="2020-11-06T15:18:17.222" v="151" actId="1076"/>
        <pc:sldMkLst>
          <pc:docMk/>
          <pc:sldMk cId="1503516946" sldId="257"/>
        </pc:sldMkLst>
        <pc:spChg chg="mod">
          <ac:chgData name="Ewa Kasiurak" userId="d47a7b35d83480a4" providerId="LiveId" clId="{E4D046D9-BCA3-4851-8666-591F1ADEEDF1}" dt="2020-11-06T15:18:17.222" v="151" actId="1076"/>
          <ac:spMkLst>
            <pc:docMk/>
            <pc:sldMk cId="1503516946" sldId="257"/>
            <ac:spMk id="3" creationId="{DF599651-AF4B-4F4D-8577-CEF7983A0BD0}"/>
          </ac:spMkLst>
        </pc:spChg>
        <pc:picChg chg="add del mod">
          <ac:chgData name="Ewa Kasiurak" userId="d47a7b35d83480a4" providerId="LiveId" clId="{E4D046D9-BCA3-4851-8666-591F1ADEEDF1}" dt="2020-11-06T15:14:17.180" v="119" actId="478"/>
          <ac:picMkLst>
            <pc:docMk/>
            <pc:sldMk cId="1503516946" sldId="257"/>
            <ac:picMk id="4" creationId="{C8686759-F037-461E-AFBB-117D7DC0F7B6}"/>
          </ac:picMkLst>
        </pc:picChg>
        <pc:picChg chg="add del mod">
          <ac:chgData name="Ewa Kasiurak" userId="d47a7b35d83480a4" providerId="LiveId" clId="{E4D046D9-BCA3-4851-8666-591F1ADEEDF1}" dt="2020-11-06T15:18:14.383" v="150" actId="478"/>
          <ac:picMkLst>
            <pc:docMk/>
            <pc:sldMk cId="1503516946" sldId="257"/>
            <ac:picMk id="5" creationId="{36A2D008-4393-4C4C-8B23-5036849DD53E}"/>
          </ac:picMkLst>
        </pc:picChg>
      </pc:sldChg>
      <pc:sldChg chg="addSp delSp modSp del mod ord">
        <pc:chgData name="Ewa Kasiurak" userId="d47a7b35d83480a4" providerId="LiveId" clId="{E4D046D9-BCA3-4851-8666-591F1ADEEDF1}" dt="2020-11-06T15:17:11.775" v="142" actId="2696"/>
        <pc:sldMkLst>
          <pc:docMk/>
          <pc:sldMk cId="1454816964" sldId="258"/>
        </pc:sldMkLst>
        <pc:spChg chg="add del">
          <ac:chgData name="Ewa Kasiurak" userId="d47a7b35d83480a4" providerId="LiveId" clId="{E4D046D9-BCA3-4851-8666-591F1ADEEDF1}" dt="2020-11-06T15:07:54.980" v="76" actId="26606"/>
          <ac:spMkLst>
            <pc:docMk/>
            <pc:sldMk cId="1454816964" sldId="258"/>
            <ac:spMk id="17" creationId="{09646535-AEF6-4883-A4F9-EEC1F8B4319E}"/>
          </ac:spMkLst>
        </pc:spChg>
        <pc:spChg chg="add del">
          <ac:chgData name="Ewa Kasiurak" userId="d47a7b35d83480a4" providerId="LiveId" clId="{E4D046D9-BCA3-4851-8666-591F1ADEEDF1}" dt="2020-11-06T15:07:54.980" v="76" actId="26606"/>
          <ac:spMkLst>
            <pc:docMk/>
            <pc:sldMk cId="1454816964" sldId="258"/>
            <ac:spMk id="19" creationId="{37D7CF97-C693-42F5-AFF2-9C4EBFE0E69A}"/>
          </ac:spMkLst>
        </pc:spChg>
        <pc:spChg chg="add del">
          <ac:chgData name="Ewa Kasiurak" userId="d47a7b35d83480a4" providerId="LiveId" clId="{E4D046D9-BCA3-4851-8666-591F1ADEEDF1}" dt="2020-11-06T15:07:54.980" v="76" actId="26606"/>
          <ac:spMkLst>
            <pc:docMk/>
            <pc:sldMk cId="1454816964" sldId="258"/>
            <ac:spMk id="21" creationId="{477461D8-A691-44CC-94F5-FE4FCE899AE0}"/>
          </ac:spMkLst>
        </pc:spChg>
        <pc:spChg chg="add del">
          <ac:chgData name="Ewa Kasiurak" userId="d47a7b35d83480a4" providerId="LiveId" clId="{E4D046D9-BCA3-4851-8666-591F1ADEEDF1}" dt="2020-11-06T15:07:19.998" v="65" actId="26606"/>
          <ac:spMkLst>
            <pc:docMk/>
            <pc:sldMk cId="1454816964" sldId="258"/>
            <ac:spMk id="25" creationId="{8E490902-D7F9-4E24-8FC8-DA68A635CE0F}"/>
          </ac:spMkLst>
        </pc:spChg>
        <pc:spChg chg="add del">
          <ac:chgData name="Ewa Kasiurak" userId="d47a7b35d83480a4" providerId="LiveId" clId="{E4D046D9-BCA3-4851-8666-591F1ADEEDF1}" dt="2020-11-06T15:07:32.469" v="69" actId="26606"/>
          <ac:spMkLst>
            <pc:docMk/>
            <pc:sldMk cId="1454816964" sldId="258"/>
            <ac:spMk id="26" creationId="{09646535-AEF6-4883-A4F9-EEC1F8B4319E}"/>
          </ac:spMkLst>
        </pc:spChg>
        <pc:spChg chg="add del">
          <ac:chgData name="Ewa Kasiurak" userId="d47a7b35d83480a4" providerId="LiveId" clId="{E4D046D9-BCA3-4851-8666-591F1ADEEDF1}" dt="2020-11-06T15:07:19.998" v="65" actId="26606"/>
          <ac:spMkLst>
            <pc:docMk/>
            <pc:sldMk cId="1454816964" sldId="258"/>
            <ac:spMk id="28" creationId="{57FD0D75-1382-4CB8-BFB1-972F6DF554D3}"/>
          </ac:spMkLst>
        </pc:spChg>
        <pc:spChg chg="add del">
          <ac:chgData name="Ewa Kasiurak" userId="d47a7b35d83480a4" providerId="LiveId" clId="{E4D046D9-BCA3-4851-8666-591F1ADEEDF1}" dt="2020-11-06T15:07:19.998" v="65" actId="26606"/>
          <ac:spMkLst>
            <pc:docMk/>
            <pc:sldMk cId="1454816964" sldId="258"/>
            <ac:spMk id="30" creationId="{B45424FD-F6A1-4096-9DD4-4411854956E1}"/>
          </ac:spMkLst>
        </pc:spChg>
        <pc:spChg chg="add del">
          <ac:chgData name="Ewa Kasiurak" userId="d47a7b35d83480a4" providerId="LiveId" clId="{E4D046D9-BCA3-4851-8666-591F1ADEEDF1}" dt="2020-11-06T15:07:19.998" v="65" actId="26606"/>
          <ac:spMkLst>
            <pc:docMk/>
            <pc:sldMk cId="1454816964" sldId="258"/>
            <ac:spMk id="32" creationId="{D7E55FD5-B961-45FE-A940-4A462DE8CB4F}"/>
          </ac:spMkLst>
        </pc:spChg>
        <pc:spChg chg="add del">
          <ac:chgData name="Ewa Kasiurak" userId="d47a7b35d83480a4" providerId="LiveId" clId="{E4D046D9-BCA3-4851-8666-591F1ADEEDF1}" dt="2020-11-06T15:07:24.259" v="67" actId="26606"/>
          <ac:spMkLst>
            <pc:docMk/>
            <pc:sldMk cId="1454816964" sldId="258"/>
            <ac:spMk id="34" creationId="{AEF68E76-8CFA-4D29-8374-3BD475FC7E9C}"/>
          </ac:spMkLst>
        </pc:spChg>
        <pc:spChg chg="add del">
          <ac:chgData name="Ewa Kasiurak" userId="d47a7b35d83480a4" providerId="LiveId" clId="{E4D046D9-BCA3-4851-8666-591F1ADEEDF1}" dt="2020-11-06T15:07:24.259" v="67" actId="26606"/>
          <ac:spMkLst>
            <pc:docMk/>
            <pc:sldMk cId="1454816964" sldId="258"/>
            <ac:spMk id="35" creationId="{28A7C27F-6232-4019-829F-657BBB3F1CF6}"/>
          </ac:spMkLst>
        </pc:spChg>
        <pc:spChg chg="add del">
          <ac:chgData name="Ewa Kasiurak" userId="d47a7b35d83480a4" providerId="LiveId" clId="{E4D046D9-BCA3-4851-8666-591F1ADEEDF1}" dt="2020-11-06T15:07:24.259" v="67" actId="26606"/>
          <ac:spMkLst>
            <pc:docMk/>
            <pc:sldMk cId="1454816964" sldId="258"/>
            <ac:spMk id="36" creationId="{1F804DCF-5EE4-453F-9392-FB8A5A7081C9}"/>
          </ac:spMkLst>
        </pc:spChg>
        <pc:spChg chg="add del">
          <ac:chgData name="Ewa Kasiurak" userId="d47a7b35d83480a4" providerId="LiveId" clId="{E4D046D9-BCA3-4851-8666-591F1ADEEDF1}" dt="2020-11-06T15:07:32.469" v="69" actId="26606"/>
          <ac:spMkLst>
            <pc:docMk/>
            <pc:sldMk cId="1454816964" sldId="258"/>
            <ac:spMk id="38" creationId="{DB6621FE-17EA-40EC-8C5D-84260C0DCC3B}"/>
          </ac:spMkLst>
        </pc:spChg>
        <pc:spChg chg="add del">
          <ac:chgData name="Ewa Kasiurak" userId="d47a7b35d83480a4" providerId="LiveId" clId="{E4D046D9-BCA3-4851-8666-591F1ADEEDF1}" dt="2020-11-06T15:07:32.469" v="69" actId="26606"/>
          <ac:spMkLst>
            <pc:docMk/>
            <pc:sldMk cId="1454816964" sldId="258"/>
            <ac:spMk id="39" creationId="{3BF29813-3923-443B-8E24-09E6BA897861}"/>
          </ac:spMkLst>
        </pc:spChg>
        <pc:spChg chg="add del">
          <ac:chgData name="Ewa Kasiurak" userId="d47a7b35d83480a4" providerId="LiveId" clId="{E4D046D9-BCA3-4851-8666-591F1ADEEDF1}" dt="2020-11-06T15:07:32.469" v="69" actId="26606"/>
          <ac:spMkLst>
            <pc:docMk/>
            <pc:sldMk cId="1454816964" sldId="258"/>
            <ac:spMk id="40" creationId="{FF54EC60-509D-4A90-A637-580B5967E1DC}"/>
          </ac:spMkLst>
        </pc:spChg>
        <pc:spChg chg="add del">
          <ac:chgData name="Ewa Kasiurak" userId="d47a7b35d83480a4" providerId="LiveId" clId="{E4D046D9-BCA3-4851-8666-591F1ADEEDF1}" dt="2020-11-06T15:07:32.469" v="69" actId="26606"/>
          <ac:spMkLst>
            <pc:docMk/>
            <pc:sldMk cId="1454816964" sldId="258"/>
            <ac:spMk id="41" creationId="{5B6D42C4-DE1F-4BD8-A5B3-034B766C9AC6}"/>
          </ac:spMkLst>
        </pc:spChg>
        <pc:spChg chg="add del">
          <ac:chgData name="Ewa Kasiurak" userId="d47a7b35d83480a4" providerId="LiveId" clId="{E4D046D9-BCA3-4851-8666-591F1ADEEDF1}" dt="2020-11-06T15:07:38.956" v="71" actId="26606"/>
          <ac:spMkLst>
            <pc:docMk/>
            <pc:sldMk cId="1454816964" sldId="258"/>
            <ac:spMk id="43" creationId="{09646535-AEF6-4883-A4F9-EEC1F8B4319E}"/>
          </ac:spMkLst>
        </pc:spChg>
        <pc:spChg chg="add del">
          <ac:chgData name="Ewa Kasiurak" userId="d47a7b35d83480a4" providerId="LiveId" clId="{E4D046D9-BCA3-4851-8666-591F1ADEEDF1}" dt="2020-11-06T15:07:38.956" v="71" actId="26606"/>
          <ac:spMkLst>
            <pc:docMk/>
            <pc:sldMk cId="1454816964" sldId="258"/>
            <ac:spMk id="44" creationId="{64AC1F22-200E-4AD5-B56A-4682264C4D18}"/>
          </ac:spMkLst>
        </pc:spChg>
        <pc:spChg chg="add del">
          <ac:chgData name="Ewa Kasiurak" userId="d47a7b35d83480a4" providerId="LiveId" clId="{E4D046D9-BCA3-4851-8666-591F1ADEEDF1}" dt="2020-11-06T15:07:38.956" v="71" actId="26606"/>
          <ac:spMkLst>
            <pc:docMk/>
            <pc:sldMk cId="1454816964" sldId="258"/>
            <ac:spMk id="45" creationId="{C6FD86D4-BF65-4A8A-B7E1-06E47B7DD235}"/>
          </ac:spMkLst>
        </pc:spChg>
        <pc:spChg chg="add del">
          <ac:chgData name="Ewa Kasiurak" userId="d47a7b35d83480a4" providerId="LiveId" clId="{E4D046D9-BCA3-4851-8666-591F1ADEEDF1}" dt="2020-11-06T15:07:38.956" v="71" actId="26606"/>
          <ac:spMkLst>
            <pc:docMk/>
            <pc:sldMk cId="1454816964" sldId="258"/>
            <ac:spMk id="46" creationId="{613F3963-915E-4812-8B39-BE6EA7CC82DA}"/>
          </ac:spMkLst>
        </pc:spChg>
        <pc:spChg chg="add del">
          <ac:chgData name="Ewa Kasiurak" userId="d47a7b35d83480a4" providerId="LiveId" clId="{E4D046D9-BCA3-4851-8666-591F1ADEEDF1}" dt="2020-11-06T15:07:40.659" v="73" actId="26606"/>
          <ac:spMkLst>
            <pc:docMk/>
            <pc:sldMk cId="1454816964" sldId="258"/>
            <ac:spMk id="48" creationId="{AFAD4110-8016-4782-8301-425DA40C0EA3}"/>
          </ac:spMkLst>
        </pc:spChg>
        <pc:spChg chg="add del">
          <ac:chgData name="Ewa Kasiurak" userId="d47a7b35d83480a4" providerId="LiveId" clId="{E4D046D9-BCA3-4851-8666-591F1ADEEDF1}" dt="2020-11-06T15:07:40.659" v="73" actId="26606"/>
          <ac:spMkLst>
            <pc:docMk/>
            <pc:sldMk cId="1454816964" sldId="258"/>
            <ac:spMk id="49" creationId="{48463AEF-E1BB-4094-902E-9FC4C3327C00}"/>
          </ac:spMkLst>
        </pc:spChg>
        <pc:spChg chg="add del">
          <ac:chgData name="Ewa Kasiurak" userId="d47a7b35d83480a4" providerId="LiveId" clId="{E4D046D9-BCA3-4851-8666-591F1ADEEDF1}" dt="2020-11-06T15:07:40.659" v="73" actId="26606"/>
          <ac:spMkLst>
            <pc:docMk/>
            <pc:sldMk cId="1454816964" sldId="258"/>
            <ac:spMk id="50" creationId="{1BA33325-7509-4375-B1C0-C816908FB04D}"/>
          </ac:spMkLst>
        </pc:spChg>
        <pc:spChg chg="add del">
          <ac:chgData name="Ewa Kasiurak" userId="d47a7b35d83480a4" providerId="LiveId" clId="{E4D046D9-BCA3-4851-8666-591F1ADEEDF1}" dt="2020-11-06T15:07:40.659" v="73" actId="26606"/>
          <ac:spMkLst>
            <pc:docMk/>
            <pc:sldMk cId="1454816964" sldId="258"/>
            <ac:spMk id="51" creationId="{71C6B1F9-A94A-4096-80DB-F92F180F3532}"/>
          </ac:spMkLst>
        </pc:spChg>
        <pc:spChg chg="add del">
          <ac:chgData name="Ewa Kasiurak" userId="d47a7b35d83480a4" providerId="LiveId" clId="{E4D046D9-BCA3-4851-8666-591F1ADEEDF1}" dt="2020-11-06T15:07:54.964" v="75" actId="26606"/>
          <ac:spMkLst>
            <pc:docMk/>
            <pc:sldMk cId="1454816964" sldId="258"/>
            <ac:spMk id="53" creationId="{4FD7C1F2-7DBE-437E-8052-D297EC4C273E}"/>
          </ac:spMkLst>
        </pc:spChg>
        <pc:spChg chg="add del">
          <ac:chgData name="Ewa Kasiurak" userId="d47a7b35d83480a4" providerId="LiveId" clId="{E4D046D9-BCA3-4851-8666-591F1ADEEDF1}" dt="2020-11-06T15:07:54.964" v="75" actId="26606"/>
          <ac:spMkLst>
            <pc:docMk/>
            <pc:sldMk cId="1454816964" sldId="258"/>
            <ac:spMk id="54" creationId="{FE4F2AC3-C1A2-442B-8820-83458DF6309F}"/>
          </ac:spMkLst>
        </pc:spChg>
        <pc:spChg chg="add del">
          <ac:chgData name="Ewa Kasiurak" userId="d47a7b35d83480a4" providerId="LiveId" clId="{E4D046D9-BCA3-4851-8666-591F1ADEEDF1}" dt="2020-11-06T15:07:54.964" v="75" actId="26606"/>
          <ac:spMkLst>
            <pc:docMk/>
            <pc:sldMk cId="1454816964" sldId="258"/>
            <ac:spMk id="55" creationId="{E4936CE4-09F6-44AF-87CC-1A031C15D055}"/>
          </ac:spMkLst>
        </pc:spChg>
        <pc:spChg chg="add del">
          <ac:chgData name="Ewa Kasiurak" userId="d47a7b35d83480a4" providerId="LiveId" clId="{E4D046D9-BCA3-4851-8666-591F1ADEEDF1}" dt="2020-11-06T15:07:54.964" v="75" actId="26606"/>
          <ac:spMkLst>
            <pc:docMk/>
            <pc:sldMk cId="1454816964" sldId="258"/>
            <ac:spMk id="56" creationId="{4E72FC12-F689-4F34-A30A-3F6269D88ED9}"/>
          </ac:spMkLst>
        </pc:spChg>
        <pc:spChg chg="add del">
          <ac:chgData name="Ewa Kasiurak" userId="d47a7b35d83480a4" providerId="LiveId" clId="{E4D046D9-BCA3-4851-8666-591F1ADEEDF1}" dt="2020-11-06T15:08:39.515" v="85" actId="26606"/>
          <ac:spMkLst>
            <pc:docMk/>
            <pc:sldMk cId="1454816964" sldId="258"/>
            <ac:spMk id="58" creationId="{09646535-AEF6-4883-A4F9-EEC1F8B4319E}"/>
          </ac:spMkLst>
        </pc:spChg>
        <pc:spChg chg="add del">
          <ac:chgData name="Ewa Kasiurak" userId="d47a7b35d83480a4" providerId="LiveId" clId="{E4D046D9-BCA3-4851-8666-591F1ADEEDF1}" dt="2020-11-06T15:08:39.515" v="85" actId="26606"/>
          <ac:spMkLst>
            <pc:docMk/>
            <pc:sldMk cId="1454816964" sldId="258"/>
            <ac:spMk id="59" creationId="{64AC1F22-200E-4AD5-B56A-4682264C4D18}"/>
          </ac:spMkLst>
        </pc:spChg>
        <pc:spChg chg="add del">
          <ac:chgData name="Ewa Kasiurak" userId="d47a7b35d83480a4" providerId="LiveId" clId="{E4D046D9-BCA3-4851-8666-591F1ADEEDF1}" dt="2020-11-06T15:08:39.515" v="85" actId="26606"/>
          <ac:spMkLst>
            <pc:docMk/>
            <pc:sldMk cId="1454816964" sldId="258"/>
            <ac:spMk id="60" creationId="{C6FD86D4-BF65-4A8A-B7E1-06E47B7DD235}"/>
          </ac:spMkLst>
        </pc:spChg>
        <pc:spChg chg="add del">
          <ac:chgData name="Ewa Kasiurak" userId="d47a7b35d83480a4" providerId="LiveId" clId="{E4D046D9-BCA3-4851-8666-591F1ADEEDF1}" dt="2020-11-06T15:08:39.515" v="85" actId="26606"/>
          <ac:spMkLst>
            <pc:docMk/>
            <pc:sldMk cId="1454816964" sldId="258"/>
            <ac:spMk id="61" creationId="{613F3963-915E-4812-8B39-BE6EA7CC82DA}"/>
          </ac:spMkLst>
        </pc:spChg>
        <pc:spChg chg="add del">
          <ac:chgData name="Ewa Kasiurak" userId="d47a7b35d83480a4" providerId="LiveId" clId="{E4D046D9-BCA3-4851-8666-591F1ADEEDF1}" dt="2020-11-06T15:11:59.393" v="102" actId="26606"/>
          <ac:spMkLst>
            <pc:docMk/>
            <pc:sldMk cId="1454816964" sldId="258"/>
            <ac:spMk id="66" creationId="{09646535-AEF6-4883-A4F9-EEC1F8B4319E}"/>
          </ac:spMkLst>
        </pc:spChg>
        <pc:spChg chg="add del">
          <ac:chgData name="Ewa Kasiurak" userId="d47a7b35d83480a4" providerId="LiveId" clId="{E4D046D9-BCA3-4851-8666-591F1ADEEDF1}" dt="2020-11-06T15:11:59.393" v="102" actId="26606"/>
          <ac:spMkLst>
            <pc:docMk/>
            <pc:sldMk cId="1454816964" sldId="258"/>
            <ac:spMk id="68" creationId="{0822F368-138D-4537-B730-F699CA3A8173}"/>
          </ac:spMkLst>
        </pc:spChg>
        <pc:spChg chg="add del">
          <ac:chgData name="Ewa Kasiurak" userId="d47a7b35d83480a4" providerId="LiveId" clId="{E4D046D9-BCA3-4851-8666-591F1ADEEDF1}" dt="2020-11-06T15:11:59.393" v="102" actId="26606"/>
          <ac:spMkLst>
            <pc:docMk/>
            <pc:sldMk cId="1454816964" sldId="258"/>
            <ac:spMk id="70" creationId="{C45336FC-0055-4ABA-BB8E-7AF6FBDC765C}"/>
          </ac:spMkLst>
        </pc:spChg>
        <pc:spChg chg="add del">
          <ac:chgData name="Ewa Kasiurak" userId="d47a7b35d83480a4" providerId="LiveId" clId="{E4D046D9-BCA3-4851-8666-591F1ADEEDF1}" dt="2020-11-06T15:11:59.393" v="102" actId="26606"/>
          <ac:spMkLst>
            <pc:docMk/>
            <pc:sldMk cId="1454816964" sldId="258"/>
            <ac:spMk id="82" creationId="{61DBDC3E-EFBF-429B-957B-6C76FFB44963}"/>
          </ac:spMkLst>
        </pc:spChg>
        <pc:spChg chg="add del">
          <ac:chgData name="Ewa Kasiurak" userId="d47a7b35d83480a4" providerId="LiveId" clId="{E4D046D9-BCA3-4851-8666-591F1ADEEDF1}" dt="2020-11-06T15:11:59.378" v="101" actId="26606"/>
          <ac:spMkLst>
            <pc:docMk/>
            <pc:sldMk cId="1454816964" sldId="258"/>
            <ac:spMk id="87" creationId="{09646535-AEF6-4883-A4F9-EEC1F8B4319E}"/>
          </ac:spMkLst>
        </pc:spChg>
        <pc:spChg chg="add del">
          <ac:chgData name="Ewa Kasiurak" userId="d47a7b35d83480a4" providerId="LiveId" clId="{E4D046D9-BCA3-4851-8666-591F1ADEEDF1}" dt="2020-11-06T15:11:59.378" v="101" actId="26606"/>
          <ac:spMkLst>
            <pc:docMk/>
            <pc:sldMk cId="1454816964" sldId="258"/>
            <ac:spMk id="89" creationId="{97CEA0FD-D2CC-4855-B1FA-4C5B659BB7E1}"/>
          </ac:spMkLst>
        </pc:spChg>
        <pc:spChg chg="add del">
          <ac:chgData name="Ewa Kasiurak" userId="d47a7b35d83480a4" providerId="LiveId" clId="{E4D046D9-BCA3-4851-8666-591F1ADEEDF1}" dt="2020-11-06T15:11:59.378" v="101" actId="26606"/>
          <ac:spMkLst>
            <pc:docMk/>
            <pc:sldMk cId="1454816964" sldId="258"/>
            <ac:spMk id="91" creationId="{ABAA15C4-2282-4C62-BADE-41D57265FF5E}"/>
          </ac:spMkLst>
        </pc:spChg>
        <pc:spChg chg="add del">
          <ac:chgData name="Ewa Kasiurak" userId="d47a7b35d83480a4" providerId="LiveId" clId="{E4D046D9-BCA3-4851-8666-591F1ADEEDF1}" dt="2020-11-06T15:11:59.378" v="101" actId="26606"/>
          <ac:spMkLst>
            <pc:docMk/>
            <pc:sldMk cId="1454816964" sldId="258"/>
            <ac:spMk id="103" creationId="{613F3963-915E-4812-8B39-BE6EA7CC82DA}"/>
          </ac:spMkLst>
        </pc:spChg>
        <pc:spChg chg="add">
          <ac:chgData name="Ewa Kasiurak" userId="d47a7b35d83480a4" providerId="LiveId" clId="{E4D046D9-BCA3-4851-8666-591F1ADEEDF1}" dt="2020-11-06T15:11:59.393" v="102" actId="26606"/>
          <ac:spMkLst>
            <pc:docMk/>
            <pc:sldMk cId="1454816964" sldId="258"/>
            <ac:spMk id="105" creationId="{09646535-AEF6-4883-A4F9-EEC1F8B4319E}"/>
          </ac:spMkLst>
        </pc:spChg>
        <pc:spChg chg="add">
          <ac:chgData name="Ewa Kasiurak" userId="d47a7b35d83480a4" providerId="LiveId" clId="{E4D046D9-BCA3-4851-8666-591F1ADEEDF1}" dt="2020-11-06T15:11:59.393" v="102" actId="26606"/>
          <ac:spMkLst>
            <pc:docMk/>
            <pc:sldMk cId="1454816964" sldId="258"/>
            <ac:spMk id="106" creationId="{D83EB18A-49E1-48E7-80B9-ECE25E4DF573}"/>
          </ac:spMkLst>
        </pc:spChg>
        <pc:spChg chg="add">
          <ac:chgData name="Ewa Kasiurak" userId="d47a7b35d83480a4" providerId="LiveId" clId="{E4D046D9-BCA3-4851-8666-591F1ADEEDF1}" dt="2020-11-06T15:11:59.393" v="102" actId="26606"/>
          <ac:spMkLst>
            <pc:docMk/>
            <pc:sldMk cId="1454816964" sldId="258"/>
            <ac:spMk id="107" creationId="{F69057B1-475F-4B2B-9C76-58AFFB02D164}"/>
          </ac:spMkLst>
        </pc:spChg>
        <pc:grpChg chg="add del">
          <ac:chgData name="Ewa Kasiurak" userId="d47a7b35d83480a4" providerId="LiveId" clId="{E4D046D9-BCA3-4851-8666-591F1ADEEDF1}" dt="2020-11-06T15:11:59.393" v="102" actId="26606"/>
          <ac:grpSpMkLst>
            <pc:docMk/>
            <pc:sldMk cId="1454816964" sldId="258"/>
            <ac:grpSpMk id="72" creationId="{C8F3AECA-1E28-4DB0-901D-747B827596E9}"/>
          </ac:grpSpMkLst>
        </pc:grpChg>
        <pc:grpChg chg="add del">
          <ac:chgData name="Ewa Kasiurak" userId="d47a7b35d83480a4" providerId="LiveId" clId="{E4D046D9-BCA3-4851-8666-591F1ADEEDF1}" dt="2020-11-06T15:11:59.393" v="102" actId="26606"/>
          <ac:grpSpMkLst>
            <pc:docMk/>
            <pc:sldMk cId="1454816964" sldId="258"/>
            <ac:grpSpMk id="77" creationId="{3214C51D-3B74-4CCB-82B8-A184460FCAA2}"/>
          </ac:grpSpMkLst>
        </pc:grpChg>
        <pc:grpChg chg="add del">
          <ac:chgData name="Ewa Kasiurak" userId="d47a7b35d83480a4" providerId="LiveId" clId="{E4D046D9-BCA3-4851-8666-591F1ADEEDF1}" dt="2020-11-06T15:11:59.378" v="101" actId="26606"/>
          <ac:grpSpMkLst>
            <pc:docMk/>
            <pc:sldMk cId="1454816964" sldId="258"/>
            <ac:grpSpMk id="93" creationId="{C8F3AECA-1E28-4DB0-901D-747B827596E9}"/>
          </ac:grpSpMkLst>
        </pc:grpChg>
        <pc:grpChg chg="add del">
          <ac:chgData name="Ewa Kasiurak" userId="d47a7b35d83480a4" providerId="LiveId" clId="{E4D046D9-BCA3-4851-8666-591F1ADEEDF1}" dt="2020-11-06T15:11:59.378" v="101" actId="26606"/>
          <ac:grpSpMkLst>
            <pc:docMk/>
            <pc:sldMk cId="1454816964" sldId="258"/>
            <ac:grpSpMk id="98" creationId="{3214C51D-3B74-4CCB-82B8-A184460FCAA2}"/>
          </ac:grpSpMkLst>
        </pc:grpChg>
        <pc:grpChg chg="add">
          <ac:chgData name="Ewa Kasiurak" userId="d47a7b35d83480a4" providerId="LiveId" clId="{E4D046D9-BCA3-4851-8666-591F1ADEEDF1}" dt="2020-11-06T15:11:59.393" v="102" actId="26606"/>
          <ac:grpSpMkLst>
            <pc:docMk/>
            <pc:sldMk cId="1454816964" sldId="258"/>
            <ac:grpSpMk id="108" creationId="{C8E163A8-4C5B-4030-9B0D-75B39EBA6DC3}"/>
          </ac:grpSpMkLst>
        </pc:grpChg>
        <pc:grpChg chg="add">
          <ac:chgData name="Ewa Kasiurak" userId="d47a7b35d83480a4" providerId="LiveId" clId="{E4D046D9-BCA3-4851-8666-591F1ADEEDF1}" dt="2020-11-06T15:11:59.393" v="102" actId="26606"/>
          <ac:grpSpMkLst>
            <pc:docMk/>
            <pc:sldMk cId="1454816964" sldId="258"/>
            <ac:grpSpMk id="112" creationId="{E23EC4E7-AABA-488E-B59B-FF43F98AFEC6}"/>
          </ac:grpSpMkLst>
        </pc:grpChg>
        <pc:picChg chg="add del mod">
          <ac:chgData name="Ewa Kasiurak" userId="d47a7b35d83480a4" providerId="LiveId" clId="{E4D046D9-BCA3-4851-8666-591F1ADEEDF1}" dt="2020-11-06T15:15:55.236" v="128" actId="478"/>
          <ac:picMkLst>
            <pc:docMk/>
            <pc:sldMk cId="1454816964" sldId="258"/>
            <ac:picMk id="3" creationId="{F4839C86-BB76-40A4-A284-3CBC4DB481CC}"/>
          </ac:picMkLst>
        </pc:picChg>
        <pc:picChg chg="mod ord">
          <ac:chgData name="Ewa Kasiurak" userId="d47a7b35d83480a4" providerId="LiveId" clId="{E4D046D9-BCA3-4851-8666-591F1ADEEDF1}" dt="2020-11-06T15:16:07.071" v="131" actId="1076"/>
          <ac:picMkLst>
            <pc:docMk/>
            <pc:sldMk cId="1454816964" sldId="258"/>
            <ac:picMk id="5" creationId="{6499688E-0739-4DA7-94DA-1C5E76D3A3ED}"/>
          </ac:picMkLst>
        </pc:picChg>
        <pc:picChg chg="add mod">
          <ac:chgData name="Ewa Kasiurak" userId="d47a7b35d83480a4" providerId="LiveId" clId="{E4D046D9-BCA3-4851-8666-591F1ADEEDF1}" dt="2020-11-06T15:16:04.380" v="130" actId="14100"/>
          <ac:picMkLst>
            <pc:docMk/>
            <pc:sldMk cId="1454816964" sldId="258"/>
            <ac:picMk id="6" creationId="{6F4704E1-1A0C-418C-8EBE-0BD944F3C9B3}"/>
          </ac:picMkLst>
        </pc:picChg>
      </pc:sldChg>
      <pc:sldChg chg="addSp delSp modSp mod">
        <pc:chgData name="Ewa Kasiurak" userId="d47a7b35d83480a4" providerId="LiveId" clId="{E4D046D9-BCA3-4851-8666-591F1ADEEDF1}" dt="2020-11-01T15:19:07.904" v="3" actId="26606"/>
        <pc:sldMkLst>
          <pc:docMk/>
          <pc:sldMk cId="2996620105" sldId="265"/>
        </pc:sldMkLst>
        <pc:spChg chg="mod">
          <ac:chgData name="Ewa Kasiurak" userId="d47a7b35d83480a4" providerId="LiveId" clId="{E4D046D9-BCA3-4851-8666-591F1ADEEDF1}" dt="2020-11-01T15:19:07.904" v="3" actId="26606"/>
          <ac:spMkLst>
            <pc:docMk/>
            <pc:sldMk cId="2996620105" sldId="265"/>
            <ac:spMk id="2" creationId="{79B54603-3677-4D1A-A83B-F1150E93AB91}"/>
          </ac:spMkLst>
        </pc:spChg>
        <pc:spChg chg="mod">
          <ac:chgData name="Ewa Kasiurak" userId="d47a7b35d83480a4" providerId="LiveId" clId="{E4D046D9-BCA3-4851-8666-591F1ADEEDF1}" dt="2020-11-01T15:19:07.904" v="3" actId="26606"/>
          <ac:spMkLst>
            <pc:docMk/>
            <pc:sldMk cId="2996620105" sldId="265"/>
            <ac:spMk id="25" creationId="{17B058EC-E00C-42B6-93F0-982D27A7AF30}"/>
          </ac:spMkLst>
        </pc:spChg>
        <pc:spChg chg="del">
          <ac:chgData name="Ewa Kasiurak" userId="d47a7b35d83480a4" providerId="LiveId" clId="{E4D046D9-BCA3-4851-8666-591F1ADEEDF1}" dt="2020-11-01T15:19:07.904" v="3" actId="26606"/>
          <ac:spMkLst>
            <pc:docMk/>
            <pc:sldMk cId="2996620105" sldId="265"/>
            <ac:spMk id="52" creationId="{09646535-AEF6-4883-A4F9-EEC1F8B4319E}"/>
          </ac:spMkLst>
        </pc:spChg>
        <pc:spChg chg="del">
          <ac:chgData name="Ewa Kasiurak" userId="d47a7b35d83480a4" providerId="LiveId" clId="{E4D046D9-BCA3-4851-8666-591F1ADEEDF1}" dt="2020-11-01T15:19:07.904" v="3" actId="26606"/>
          <ac:spMkLst>
            <pc:docMk/>
            <pc:sldMk cId="2996620105" sldId="265"/>
            <ac:spMk id="54" creationId="{DB7EFF05-A8DA-4B3E-9C21-7A04283D4852}"/>
          </ac:spMkLst>
        </pc:spChg>
        <pc:spChg chg="del">
          <ac:chgData name="Ewa Kasiurak" userId="d47a7b35d83480a4" providerId="LiveId" clId="{E4D046D9-BCA3-4851-8666-591F1ADEEDF1}" dt="2020-11-01T15:19:07.904" v="3" actId="26606"/>
          <ac:spMkLst>
            <pc:docMk/>
            <pc:sldMk cId="2996620105" sldId="265"/>
            <ac:spMk id="56" creationId="{C52E2836-9095-4D3C-85DB-A013CBD51365}"/>
          </ac:spMkLst>
        </pc:spChg>
        <pc:spChg chg="del">
          <ac:chgData name="Ewa Kasiurak" userId="d47a7b35d83480a4" providerId="LiveId" clId="{E4D046D9-BCA3-4851-8666-591F1ADEEDF1}" dt="2020-11-01T15:19:07.904" v="3" actId="26606"/>
          <ac:spMkLst>
            <pc:docMk/>
            <pc:sldMk cId="2996620105" sldId="265"/>
            <ac:spMk id="58" creationId="{A92B8916-626C-4C83-B808-82B7DF02CA35}"/>
          </ac:spMkLst>
        </pc:spChg>
        <pc:spChg chg="del">
          <ac:chgData name="Ewa Kasiurak" userId="d47a7b35d83480a4" providerId="LiveId" clId="{E4D046D9-BCA3-4851-8666-591F1ADEEDF1}" dt="2020-11-01T15:19:07.904" v="3" actId="26606"/>
          <ac:spMkLst>
            <pc:docMk/>
            <pc:sldMk cId="2996620105" sldId="265"/>
            <ac:spMk id="60" creationId="{14DAEE6D-D7E7-4E31-9E45-96B6E2F6E0CB}"/>
          </ac:spMkLst>
        </pc:spChg>
        <pc:spChg chg="del">
          <ac:chgData name="Ewa Kasiurak" userId="d47a7b35d83480a4" providerId="LiveId" clId="{E4D046D9-BCA3-4851-8666-591F1ADEEDF1}" dt="2020-11-01T15:19:07.904" v="3" actId="26606"/>
          <ac:spMkLst>
            <pc:docMk/>
            <pc:sldMk cId="2996620105" sldId="265"/>
            <ac:spMk id="62" creationId="{5D976E54-F014-4833-9EB7-2588113E1C06}"/>
          </ac:spMkLst>
        </pc:spChg>
        <pc:spChg chg="add">
          <ac:chgData name="Ewa Kasiurak" userId="d47a7b35d83480a4" providerId="LiveId" clId="{E4D046D9-BCA3-4851-8666-591F1ADEEDF1}" dt="2020-11-01T15:19:07.904" v="3" actId="26606"/>
          <ac:spMkLst>
            <pc:docMk/>
            <pc:sldMk cId="2996620105" sldId="265"/>
            <ac:spMk id="67" creationId="{09646535-AEF6-4883-A4F9-EEC1F8B4319E}"/>
          </ac:spMkLst>
        </pc:spChg>
        <pc:spChg chg="add">
          <ac:chgData name="Ewa Kasiurak" userId="d47a7b35d83480a4" providerId="LiveId" clId="{E4D046D9-BCA3-4851-8666-591F1ADEEDF1}" dt="2020-11-01T15:19:07.904" v="3" actId="26606"/>
          <ac:spMkLst>
            <pc:docMk/>
            <pc:sldMk cId="2996620105" sldId="265"/>
            <ac:spMk id="69" creationId="{DB7EFF05-A8DA-4B3E-9C21-7A04283D4852}"/>
          </ac:spMkLst>
        </pc:spChg>
        <pc:spChg chg="add">
          <ac:chgData name="Ewa Kasiurak" userId="d47a7b35d83480a4" providerId="LiveId" clId="{E4D046D9-BCA3-4851-8666-591F1ADEEDF1}" dt="2020-11-01T15:19:07.904" v="3" actId="26606"/>
          <ac:spMkLst>
            <pc:docMk/>
            <pc:sldMk cId="2996620105" sldId="265"/>
            <ac:spMk id="71" creationId="{C52E2836-9095-4D3C-85DB-A013CBD51365}"/>
          </ac:spMkLst>
        </pc:spChg>
        <pc:spChg chg="add">
          <ac:chgData name="Ewa Kasiurak" userId="d47a7b35d83480a4" providerId="LiveId" clId="{E4D046D9-BCA3-4851-8666-591F1ADEEDF1}" dt="2020-11-01T15:19:07.904" v="3" actId="26606"/>
          <ac:spMkLst>
            <pc:docMk/>
            <pc:sldMk cId="2996620105" sldId="265"/>
            <ac:spMk id="73" creationId="{A92B8916-626C-4C83-B808-82B7DF02CA35}"/>
          </ac:spMkLst>
        </pc:spChg>
        <pc:spChg chg="add">
          <ac:chgData name="Ewa Kasiurak" userId="d47a7b35d83480a4" providerId="LiveId" clId="{E4D046D9-BCA3-4851-8666-591F1ADEEDF1}" dt="2020-11-01T15:19:07.904" v="3" actId="26606"/>
          <ac:spMkLst>
            <pc:docMk/>
            <pc:sldMk cId="2996620105" sldId="265"/>
            <ac:spMk id="75" creationId="{14DAEE6D-D7E7-4E31-9E45-96B6E2F6E0CB}"/>
          </ac:spMkLst>
        </pc:spChg>
        <pc:spChg chg="add">
          <ac:chgData name="Ewa Kasiurak" userId="d47a7b35d83480a4" providerId="LiveId" clId="{E4D046D9-BCA3-4851-8666-591F1ADEEDF1}" dt="2020-11-01T15:19:07.904" v="3" actId="26606"/>
          <ac:spMkLst>
            <pc:docMk/>
            <pc:sldMk cId="2996620105" sldId="265"/>
            <ac:spMk id="77" creationId="{5D976E54-F014-4833-9EB7-2588113E1C06}"/>
          </ac:spMkLst>
        </pc:spChg>
      </pc:sldChg>
      <pc:sldChg chg="addSp delSp modSp mod">
        <pc:chgData name="Ewa Kasiurak" userId="d47a7b35d83480a4" providerId="LiveId" clId="{E4D046D9-BCA3-4851-8666-591F1ADEEDF1}" dt="2020-11-01T15:19:34.698" v="6" actId="26606"/>
        <pc:sldMkLst>
          <pc:docMk/>
          <pc:sldMk cId="593032230" sldId="266"/>
        </pc:sldMkLst>
        <pc:spChg chg="mod">
          <ac:chgData name="Ewa Kasiurak" userId="d47a7b35d83480a4" providerId="LiveId" clId="{E4D046D9-BCA3-4851-8666-591F1ADEEDF1}" dt="2020-11-01T15:19:34.698" v="6" actId="26606"/>
          <ac:spMkLst>
            <pc:docMk/>
            <pc:sldMk cId="593032230" sldId="266"/>
            <ac:spMk id="4" creationId="{09A82732-E2E7-4C4A-BD7F-34670816058A}"/>
          </ac:spMkLst>
        </pc:spChg>
        <pc:spChg chg="del">
          <ac:chgData name="Ewa Kasiurak" userId="d47a7b35d83480a4" providerId="LiveId" clId="{E4D046D9-BCA3-4851-8666-591F1ADEEDF1}" dt="2020-11-01T15:19:34.698" v="6" actId="26606"/>
          <ac:spMkLst>
            <pc:docMk/>
            <pc:sldMk cId="593032230" sldId="266"/>
            <ac:spMk id="112" creationId="{09646535-AEF6-4883-A4F9-EEC1F8B4319E}"/>
          </ac:spMkLst>
        </pc:spChg>
        <pc:spChg chg="del">
          <ac:chgData name="Ewa Kasiurak" userId="d47a7b35d83480a4" providerId="LiveId" clId="{E4D046D9-BCA3-4851-8666-591F1ADEEDF1}" dt="2020-11-01T15:19:34.698" v="6" actId="26606"/>
          <ac:spMkLst>
            <pc:docMk/>
            <pc:sldMk cId="593032230" sldId="266"/>
            <ac:spMk id="113" creationId="{DB7EFF05-A8DA-4B3E-9C21-7A04283D4852}"/>
          </ac:spMkLst>
        </pc:spChg>
        <pc:spChg chg="del">
          <ac:chgData name="Ewa Kasiurak" userId="d47a7b35d83480a4" providerId="LiveId" clId="{E4D046D9-BCA3-4851-8666-591F1ADEEDF1}" dt="2020-11-01T15:19:34.698" v="6" actId="26606"/>
          <ac:spMkLst>
            <pc:docMk/>
            <pc:sldMk cId="593032230" sldId="266"/>
            <ac:spMk id="114" creationId="{C52E2836-9095-4D3C-85DB-A013CBD51365}"/>
          </ac:spMkLst>
        </pc:spChg>
        <pc:spChg chg="del">
          <ac:chgData name="Ewa Kasiurak" userId="d47a7b35d83480a4" providerId="LiveId" clId="{E4D046D9-BCA3-4851-8666-591F1ADEEDF1}" dt="2020-11-01T15:19:34.698" v="6" actId="26606"/>
          <ac:spMkLst>
            <pc:docMk/>
            <pc:sldMk cId="593032230" sldId="266"/>
            <ac:spMk id="115" creationId="{A92B8916-626C-4C83-B808-82B7DF02CA35}"/>
          </ac:spMkLst>
        </pc:spChg>
        <pc:spChg chg="del">
          <ac:chgData name="Ewa Kasiurak" userId="d47a7b35d83480a4" providerId="LiveId" clId="{E4D046D9-BCA3-4851-8666-591F1ADEEDF1}" dt="2020-11-01T15:19:34.698" v="6" actId="26606"/>
          <ac:spMkLst>
            <pc:docMk/>
            <pc:sldMk cId="593032230" sldId="266"/>
            <ac:spMk id="116" creationId="{14DAEE6D-D7E7-4E31-9E45-96B6E2F6E0CB}"/>
          </ac:spMkLst>
        </pc:spChg>
        <pc:spChg chg="del">
          <ac:chgData name="Ewa Kasiurak" userId="d47a7b35d83480a4" providerId="LiveId" clId="{E4D046D9-BCA3-4851-8666-591F1ADEEDF1}" dt="2020-11-01T15:19:34.698" v="6" actId="26606"/>
          <ac:spMkLst>
            <pc:docMk/>
            <pc:sldMk cId="593032230" sldId="266"/>
            <ac:spMk id="117" creationId="{5D976E54-F014-4833-9EB7-2588113E1C06}"/>
          </ac:spMkLst>
        </pc:spChg>
        <pc:spChg chg="add">
          <ac:chgData name="Ewa Kasiurak" userId="d47a7b35d83480a4" providerId="LiveId" clId="{E4D046D9-BCA3-4851-8666-591F1ADEEDF1}" dt="2020-11-01T15:19:34.698" v="6" actId="26606"/>
          <ac:spMkLst>
            <pc:docMk/>
            <pc:sldMk cId="593032230" sldId="266"/>
            <ac:spMk id="122" creationId="{09646535-AEF6-4883-A4F9-EEC1F8B4319E}"/>
          </ac:spMkLst>
        </pc:spChg>
        <pc:spChg chg="add">
          <ac:chgData name="Ewa Kasiurak" userId="d47a7b35d83480a4" providerId="LiveId" clId="{E4D046D9-BCA3-4851-8666-591F1ADEEDF1}" dt="2020-11-01T15:19:34.698" v="6" actId="26606"/>
          <ac:spMkLst>
            <pc:docMk/>
            <pc:sldMk cId="593032230" sldId="266"/>
            <ac:spMk id="124" creationId="{DB7EFF05-A8DA-4B3E-9C21-7A04283D4852}"/>
          </ac:spMkLst>
        </pc:spChg>
        <pc:spChg chg="add">
          <ac:chgData name="Ewa Kasiurak" userId="d47a7b35d83480a4" providerId="LiveId" clId="{E4D046D9-BCA3-4851-8666-591F1ADEEDF1}" dt="2020-11-01T15:19:34.698" v="6" actId="26606"/>
          <ac:spMkLst>
            <pc:docMk/>
            <pc:sldMk cId="593032230" sldId="266"/>
            <ac:spMk id="126" creationId="{C52E2836-9095-4D3C-85DB-A013CBD51365}"/>
          </ac:spMkLst>
        </pc:spChg>
        <pc:spChg chg="add">
          <ac:chgData name="Ewa Kasiurak" userId="d47a7b35d83480a4" providerId="LiveId" clId="{E4D046D9-BCA3-4851-8666-591F1ADEEDF1}" dt="2020-11-01T15:19:34.698" v="6" actId="26606"/>
          <ac:spMkLst>
            <pc:docMk/>
            <pc:sldMk cId="593032230" sldId="266"/>
            <ac:spMk id="128" creationId="{A92B8916-626C-4C83-B808-82B7DF02CA35}"/>
          </ac:spMkLst>
        </pc:spChg>
        <pc:spChg chg="add">
          <ac:chgData name="Ewa Kasiurak" userId="d47a7b35d83480a4" providerId="LiveId" clId="{E4D046D9-BCA3-4851-8666-591F1ADEEDF1}" dt="2020-11-01T15:19:34.698" v="6" actId="26606"/>
          <ac:spMkLst>
            <pc:docMk/>
            <pc:sldMk cId="593032230" sldId="266"/>
            <ac:spMk id="130" creationId="{14DAEE6D-D7E7-4E31-9E45-96B6E2F6E0CB}"/>
          </ac:spMkLst>
        </pc:spChg>
        <pc:spChg chg="add">
          <ac:chgData name="Ewa Kasiurak" userId="d47a7b35d83480a4" providerId="LiveId" clId="{E4D046D9-BCA3-4851-8666-591F1ADEEDF1}" dt="2020-11-01T15:19:34.698" v="6" actId="26606"/>
          <ac:spMkLst>
            <pc:docMk/>
            <pc:sldMk cId="593032230" sldId="266"/>
            <ac:spMk id="132" creationId="{5D976E54-F014-4833-9EB7-2588113E1C06}"/>
          </ac:spMkLst>
        </pc:spChg>
      </pc:sldChg>
      <pc:sldChg chg="addSp delSp modSp mod">
        <pc:chgData name="Ewa Kasiurak" userId="d47a7b35d83480a4" providerId="LiveId" clId="{E4D046D9-BCA3-4851-8666-591F1ADEEDF1}" dt="2020-11-01T15:19:54.480" v="8" actId="26606"/>
        <pc:sldMkLst>
          <pc:docMk/>
          <pc:sldMk cId="3566644929" sldId="267"/>
        </pc:sldMkLst>
        <pc:spChg chg="mod">
          <ac:chgData name="Ewa Kasiurak" userId="d47a7b35d83480a4" providerId="LiveId" clId="{E4D046D9-BCA3-4851-8666-591F1ADEEDF1}" dt="2020-11-01T15:19:54.480" v="8" actId="26606"/>
          <ac:spMkLst>
            <pc:docMk/>
            <pc:sldMk cId="3566644929" sldId="267"/>
            <ac:spMk id="2" creationId="{C5053D3C-B8BC-4CD9-9E2B-95E68853585B}"/>
          </ac:spMkLst>
        </pc:spChg>
        <pc:spChg chg="mod">
          <ac:chgData name="Ewa Kasiurak" userId="d47a7b35d83480a4" providerId="LiveId" clId="{E4D046D9-BCA3-4851-8666-591F1ADEEDF1}" dt="2020-11-01T15:19:54.480" v="8" actId="26606"/>
          <ac:spMkLst>
            <pc:docMk/>
            <pc:sldMk cId="3566644929" sldId="267"/>
            <ac:spMk id="4" creationId="{F9B212F0-1C92-4B16-93F5-AA5E73CF807E}"/>
          </ac:spMkLst>
        </pc:spChg>
        <pc:spChg chg="del">
          <ac:chgData name="Ewa Kasiurak" userId="d47a7b35d83480a4" providerId="LiveId" clId="{E4D046D9-BCA3-4851-8666-591F1ADEEDF1}" dt="2020-11-01T15:19:54.480" v="8" actId="26606"/>
          <ac:spMkLst>
            <pc:docMk/>
            <pc:sldMk cId="3566644929" sldId="267"/>
            <ac:spMk id="54" creationId="{09646535-AEF6-4883-A4F9-EEC1F8B4319E}"/>
          </ac:spMkLst>
        </pc:spChg>
        <pc:spChg chg="del">
          <ac:chgData name="Ewa Kasiurak" userId="d47a7b35d83480a4" providerId="LiveId" clId="{E4D046D9-BCA3-4851-8666-591F1ADEEDF1}" dt="2020-11-01T15:19:54.480" v="8" actId="26606"/>
          <ac:spMkLst>
            <pc:docMk/>
            <pc:sldMk cId="3566644929" sldId="267"/>
            <ac:spMk id="56" creationId="{DB7EFF05-A8DA-4B3E-9C21-7A04283D4852}"/>
          </ac:spMkLst>
        </pc:spChg>
        <pc:spChg chg="del">
          <ac:chgData name="Ewa Kasiurak" userId="d47a7b35d83480a4" providerId="LiveId" clId="{E4D046D9-BCA3-4851-8666-591F1ADEEDF1}" dt="2020-11-01T15:19:54.480" v="8" actId="26606"/>
          <ac:spMkLst>
            <pc:docMk/>
            <pc:sldMk cId="3566644929" sldId="267"/>
            <ac:spMk id="58" creationId="{C52E2836-9095-4D3C-85DB-A013CBD51365}"/>
          </ac:spMkLst>
        </pc:spChg>
        <pc:spChg chg="del">
          <ac:chgData name="Ewa Kasiurak" userId="d47a7b35d83480a4" providerId="LiveId" clId="{E4D046D9-BCA3-4851-8666-591F1ADEEDF1}" dt="2020-11-01T15:19:54.480" v="8" actId="26606"/>
          <ac:spMkLst>
            <pc:docMk/>
            <pc:sldMk cId="3566644929" sldId="267"/>
            <ac:spMk id="60" creationId="{A92B8916-626C-4C83-B808-82B7DF02CA35}"/>
          </ac:spMkLst>
        </pc:spChg>
        <pc:spChg chg="del">
          <ac:chgData name="Ewa Kasiurak" userId="d47a7b35d83480a4" providerId="LiveId" clId="{E4D046D9-BCA3-4851-8666-591F1ADEEDF1}" dt="2020-11-01T15:19:54.480" v="8" actId="26606"/>
          <ac:spMkLst>
            <pc:docMk/>
            <pc:sldMk cId="3566644929" sldId="267"/>
            <ac:spMk id="62" creationId="{14DAEE6D-D7E7-4E31-9E45-96B6E2F6E0CB}"/>
          </ac:spMkLst>
        </pc:spChg>
        <pc:spChg chg="del">
          <ac:chgData name="Ewa Kasiurak" userId="d47a7b35d83480a4" providerId="LiveId" clId="{E4D046D9-BCA3-4851-8666-591F1ADEEDF1}" dt="2020-11-01T15:19:54.480" v="8" actId="26606"/>
          <ac:spMkLst>
            <pc:docMk/>
            <pc:sldMk cId="3566644929" sldId="267"/>
            <ac:spMk id="64" creationId="{5D976E54-F014-4833-9EB7-2588113E1C06}"/>
          </ac:spMkLst>
        </pc:spChg>
        <pc:spChg chg="add">
          <ac:chgData name="Ewa Kasiurak" userId="d47a7b35d83480a4" providerId="LiveId" clId="{E4D046D9-BCA3-4851-8666-591F1ADEEDF1}" dt="2020-11-01T15:19:54.480" v="8" actId="26606"/>
          <ac:spMkLst>
            <pc:docMk/>
            <pc:sldMk cId="3566644929" sldId="267"/>
            <ac:spMk id="69" creationId="{09646535-AEF6-4883-A4F9-EEC1F8B4319E}"/>
          </ac:spMkLst>
        </pc:spChg>
        <pc:spChg chg="add">
          <ac:chgData name="Ewa Kasiurak" userId="d47a7b35d83480a4" providerId="LiveId" clId="{E4D046D9-BCA3-4851-8666-591F1ADEEDF1}" dt="2020-11-01T15:19:54.480" v="8" actId="26606"/>
          <ac:spMkLst>
            <pc:docMk/>
            <pc:sldMk cId="3566644929" sldId="267"/>
            <ac:spMk id="71" creationId="{DB7EFF05-A8DA-4B3E-9C21-7A04283D4852}"/>
          </ac:spMkLst>
        </pc:spChg>
        <pc:spChg chg="add">
          <ac:chgData name="Ewa Kasiurak" userId="d47a7b35d83480a4" providerId="LiveId" clId="{E4D046D9-BCA3-4851-8666-591F1ADEEDF1}" dt="2020-11-01T15:19:54.480" v="8" actId="26606"/>
          <ac:spMkLst>
            <pc:docMk/>
            <pc:sldMk cId="3566644929" sldId="267"/>
            <ac:spMk id="73" creationId="{C52E2836-9095-4D3C-85DB-A013CBD51365}"/>
          </ac:spMkLst>
        </pc:spChg>
        <pc:spChg chg="add">
          <ac:chgData name="Ewa Kasiurak" userId="d47a7b35d83480a4" providerId="LiveId" clId="{E4D046D9-BCA3-4851-8666-591F1ADEEDF1}" dt="2020-11-01T15:19:54.480" v="8" actId="26606"/>
          <ac:spMkLst>
            <pc:docMk/>
            <pc:sldMk cId="3566644929" sldId="267"/>
            <ac:spMk id="75" creationId="{A92B8916-626C-4C83-B808-82B7DF02CA35}"/>
          </ac:spMkLst>
        </pc:spChg>
        <pc:spChg chg="add">
          <ac:chgData name="Ewa Kasiurak" userId="d47a7b35d83480a4" providerId="LiveId" clId="{E4D046D9-BCA3-4851-8666-591F1ADEEDF1}" dt="2020-11-01T15:19:54.480" v="8" actId="26606"/>
          <ac:spMkLst>
            <pc:docMk/>
            <pc:sldMk cId="3566644929" sldId="267"/>
            <ac:spMk id="77" creationId="{14DAEE6D-D7E7-4E31-9E45-96B6E2F6E0CB}"/>
          </ac:spMkLst>
        </pc:spChg>
        <pc:spChg chg="add">
          <ac:chgData name="Ewa Kasiurak" userId="d47a7b35d83480a4" providerId="LiveId" clId="{E4D046D9-BCA3-4851-8666-591F1ADEEDF1}" dt="2020-11-01T15:19:54.480" v="8" actId="26606"/>
          <ac:spMkLst>
            <pc:docMk/>
            <pc:sldMk cId="3566644929" sldId="267"/>
            <ac:spMk id="79" creationId="{5D976E54-F014-4833-9EB7-2588113E1C06}"/>
          </ac:spMkLst>
        </pc:spChg>
      </pc:sldChg>
      <pc:sldChg chg="addSp delSp modSp mod">
        <pc:chgData name="Ewa Kasiurak" userId="d47a7b35d83480a4" providerId="LiveId" clId="{E4D046D9-BCA3-4851-8666-591F1ADEEDF1}" dt="2020-11-01T15:20:23.935" v="13" actId="122"/>
        <pc:sldMkLst>
          <pc:docMk/>
          <pc:sldMk cId="3115078017" sldId="268"/>
        </pc:sldMkLst>
        <pc:spChg chg="mod">
          <ac:chgData name="Ewa Kasiurak" userId="d47a7b35d83480a4" providerId="LiveId" clId="{E4D046D9-BCA3-4851-8666-591F1ADEEDF1}" dt="2020-11-01T15:20:23.935" v="13" actId="122"/>
          <ac:spMkLst>
            <pc:docMk/>
            <pc:sldMk cId="3115078017" sldId="268"/>
            <ac:spMk id="2" creationId="{B1DCEF60-E5E7-4571-BE3F-696FEA0C45A3}"/>
          </ac:spMkLst>
        </pc:spChg>
        <pc:spChg chg="mod">
          <ac:chgData name="Ewa Kasiurak" userId="d47a7b35d83480a4" providerId="LiveId" clId="{E4D046D9-BCA3-4851-8666-591F1ADEEDF1}" dt="2020-11-01T15:20:18.814" v="12" actId="26606"/>
          <ac:spMkLst>
            <pc:docMk/>
            <pc:sldMk cId="3115078017" sldId="268"/>
            <ac:spMk id="4" creationId="{7553CC7B-2E9D-4CF9-976B-62531D804405}"/>
          </ac:spMkLst>
        </pc:spChg>
        <pc:spChg chg="del">
          <ac:chgData name="Ewa Kasiurak" userId="d47a7b35d83480a4" providerId="LiveId" clId="{E4D046D9-BCA3-4851-8666-591F1ADEEDF1}" dt="2020-11-01T15:20:04.584" v="9" actId="26606"/>
          <ac:spMkLst>
            <pc:docMk/>
            <pc:sldMk cId="3115078017" sldId="268"/>
            <ac:spMk id="21" creationId="{09646535-AEF6-4883-A4F9-EEC1F8B4319E}"/>
          </ac:spMkLst>
        </pc:spChg>
        <pc:spChg chg="del">
          <ac:chgData name="Ewa Kasiurak" userId="d47a7b35d83480a4" providerId="LiveId" clId="{E4D046D9-BCA3-4851-8666-591F1ADEEDF1}" dt="2020-11-01T15:20:04.584" v="9" actId="26606"/>
          <ac:spMkLst>
            <pc:docMk/>
            <pc:sldMk cId="3115078017" sldId="268"/>
            <ac:spMk id="22" creationId="{DB7EFF05-A8DA-4B3E-9C21-7A04283D4852}"/>
          </ac:spMkLst>
        </pc:spChg>
        <pc:spChg chg="del">
          <ac:chgData name="Ewa Kasiurak" userId="d47a7b35d83480a4" providerId="LiveId" clId="{E4D046D9-BCA3-4851-8666-591F1ADEEDF1}" dt="2020-11-01T15:20:04.584" v="9" actId="26606"/>
          <ac:spMkLst>
            <pc:docMk/>
            <pc:sldMk cId="3115078017" sldId="268"/>
            <ac:spMk id="23" creationId="{C52E2836-9095-4D3C-85DB-A013CBD51365}"/>
          </ac:spMkLst>
        </pc:spChg>
        <pc:spChg chg="del">
          <ac:chgData name="Ewa Kasiurak" userId="d47a7b35d83480a4" providerId="LiveId" clId="{E4D046D9-BCA3-4851-8666-591F1ADEEDF1}" dt="2020-11-01T15:20:04.584" v="9" actId="26606"/>
          <ac:spMkLst>
            <pc:docMk/>
            <pc:sldMk cId="3115078017" sldId="268"/>
            <ac:spMk id="24" creationId="{A92B8916-626C-4C83-B808-82B7DF02CA35}"/>
          </ac:spMkLst>
        </pc:spChg>
        <pc:spChg chg="del">
          <ac:chgData name="Ewa Kasiurak" userId="d47a7b35d83480a4" providerId="LiveId" clId="{E4D046D9-BCA3-4851-8666-591F1ADEEDF1}" dt="2020-11-01T15:20:04.584" v="9" actId="26606"/>
          <ac:spMkLst>
            <pc:docMk/>
            <pc:sldMk cId="3115078017" sldId="268"/>
            <ac:spMk id="25" creationId="{14DAEE6D-D7E7-4E31-9E45-96B6E2F6E0CB}"/>
          </ac:spMkLst>
        </pc:spChg>
        <pc:spChg chg="del">
          <ac:chgData name="Ewa Kasiurak" userId="d47a7b35d83480a4" providerId="LiveId" clId="{E4D046D9-BCA3-4851-8666-591F1ADEEDF1}" dt="2020-11-01T15:20:04.584" v="9" actId="26606"/>
          <ac:spMkLst>
            <pc:docMk/>
            <pc:sldMk cId="3115078017" sldId="268"/>
            <ac:spMk id="26" creationId="{5D976E54-F014-4833-9EB7-2588113E1C06}"/>
          </ac:spMkLst>
        </pc:spChg>
        <pc:spChg chg="add del">
          <ac:chgData name="Ewa Kasiurak" userId="d47a7b35d83480a4" providerId="LiveId" clId="{E4D046D9-BCA3-4851-8666-591F1ADEEDF1}" dt="2020-11-01T15:20:18.814" v="12" actId="26606"/>
          <ac:spMkLst>
            <pc:docMk/>
            <pc:sldMk cId="3115078017" sldId="268"/>
            <ac:spMk id="31" creationId="{09646535-AEF6-4883-A4F9-EEC1F8B4319E}"/>
          </ac:spMkLst>
        </pc:spChg>
        <pc:spChg chg="add del">
          <ac:chgData name="Ewa Kasiurak" userId="d47a7b35d83480a4" providerId="LiveId" clId="{E4D046D9-BCA3-4851-8666-591F1ADEEDF1}" dt="2020-11-01T15:20:18.814" v="12" actId="26606"/>
          <ac:spMkLst>
            <pc:docMk/>
            <pc:sldMk cId="3115078017" sldId="268"/>
            <ac:spMk id="33" creationId="{DB7EFF05-A8DA-4B3E-9C21-7A04283D4852}"/>
          </ac:spMkLst>
        </pc:spChg>
        <pc:spChg chg="add del">
          <ac:chgData name="Ewa Kasiurak" userId="d47a7b35d83480a4" providerId="LiveId" clId="{E4D046D9-BCA3-4851-8666-591F1ADEEDF1}" dt="2020-11-01T15:20:18.814" v="12" actId="26606"/>
          <ac:spMkLst>
            <pc:docMk/>
            <pc:sldMk cId="3115078017" sldId="268"/>
            <ac:spMk id="35" creationId="{C52E2836-9095-4D3C-85DB-A013CBD51365}"/>
          </ac:spMkLst>
        </pc:spChg>
        <pc:spChg chg="add del">
          <ac:chgData name="Ewa Kasiurak" userId="d47a7b35d83480a4" providerId="LiveId" clId="{E4D046D9-BCA3-4851-8666-591F1ADEEDF1}" dt="2020-11-01T15:20:18.814" v="12" actId="26606"/>
          <ac:spMkLst>
            <pc:docMk/>
            <pc:sldMk cId="3115078017" sldId="268"/>
            <ac:spMk id="37" creationId="{A92B8916-626C-4C83-B808-82B7DF02CA35}"/>
          </ac:spMkLst>
        </pc:spChg>
        <pc:spChg chg="add del">
          <ac:chgData name="Ewa Kasiurak" userId="d47a7b35d83480a4" providerId="LiveId" clId="{E4D046D9-BCA3-4851-8666-591F1ADEEDF1}" dt="2020-11-01T15:20:18.814" v="12" actId="26606"/>
          <ac:spMkLst>
            <pc:docMk/>
            <pc:sldMk cId="3115078017" sldId="268"/>
            <ac:spMk id="39" creationId="{14DAEE6D-D7E7-4E31-9E45-96B6E2F6E0CB}"/>
          </ac:spMkLst>
        </pc:spChg>
        <pc:spChg chg="add del">
          <ac:chgData name="Ewa Kasiurak" userId="d47a7b35d83480a4" providerId="LiveId" clId="{E4D046D9-BCA3-4851-8666-591F1ADEEDF1}" dt="2020-11-01T15:20:18.814" v="12" actId="26606"/>
          <ac:spMkLst>
            <pc:docMk/>
            <pc:sldMk cId="3115078017" sldId="268"/>
            <ac:spMk id="41" creationId="{5D976E54-F014-4833-9EB7-2588113E1C06}"/>
          </ac:spMkLst>
        </pc:spChg>
        <pc:spChg chg="add">
          <ac:chgData name="Ewa Kasiurak" userId="d47a7b35d83480a4" providerId="LiveId" clId="{E4D046D9-BCA3-4851-8666-591F1ADEEDF1}" dt="2020-11-01T15:20:18.814" v="12" actId="26606"/>
          <ac:spMkLst>
            <pc:docMk/>
            <pc:sldMk cId="3115078017" sldId="268"/>
            <ac:spMk id="46" creationId="{09646535-AEF6-4883-A4F9-EEC1F8B4319E}"/>
          </ac:spMkLst>
        </pc:spChg>
        <pc:spChg chg="add">
          <ac:chgData name="Ewa Kasiurak" userId="d47a7b35d83480a4" providerId="LiveId" clId="{E4D046D9-BCA3-4851-8666-591F1ADEEDF1}" dt="2020-11-01T15:20:18.814" v="12" actId="26606"/>
          <ac:spMkLst>
            <pc:docMk/>
            <pc:sldMk cId="3115078017" sldId="268"/>
            <ac:spMk id="48" creationId="{DB7EFF05-A8DA-4B3E-9C21-7A04283D4852}"/>
          </ac:spMkLst>
        </pc:spChg>
        <pc:spChg chg="add">
          <ac:chgData name="Ewa Kasiurak" userId="d47a7b35d83480a4" providerId="LiveId" clId="{E4D046D9-BCA3-4851-8666-591F1ADEEDF1}" dt="2020-11-01T15:20:18.814" v="12" actId="26606"/>
          <ac:spMkLst>
            <pc:docMk/>
            <pc:sldMk cId="3115078017" sldId="268"/>
            <ac:spMk id="50" creationId="{C52E2836-9095-4D3C-85DB-A013CBD51365}"/>
          </ac:spMkLst>
        </pc:spChg>
        <pc:spChg chg="add">
          <ac:chgData name="Ewa Kasiurak" userId="d47a7b35d83480a4" providerId="LiveId" clId="{E4D046D9-BCA3-4851-8666-591F1ADEEDF1}" dt="2020-11-01T15:20:18.814" v="12" actId="26606"/>
          <ac:spMkLst>
            <pc:docMk/>
            <pc:sldMk cId="3115078017" sldId="268"/>
            <ac:spMk id="52" creationId="{A92B8916-626C-4C83-B808-82B7DF02CA35}"/>
          </ac:spMkLst>
        </pc:spChg>
        <pc:spChg chg="add">
          <ac:chgData name="Ewa Kasiurak" userId="d47a7b35d83480a4" providerId="LiveId" clId="{E4D046D9-BCA3-4851-8666-591F1ADEEDF1}" dt="2020-11-01T15:20:18.814" v="12" actId="26606"/>
          <ac:spMkLst>
            <pc:docMk/>
            <pc:sldMk cId="3115078017" sldId="268"/>
            <ac:spMk id="54" creationId="{14DAEE6D-D7E7-4E31-9E45-96B6E2F6E0CB}"/>
          </ac:spMkLst>
        </pc:spChg>
        <pc:spChg chg="add">
          <ac:chgData name="Ewa Kasiurak" userId="d47a7b35d83480a4" providerId="LiveId" clId="{E4D046D9-BCA3-4851-8666-591F1ADEEDF1}" dt="2020-11-01T15:20:18.814" v="12" actId="26606"/>
          <ac:spMkLst>
            <pc:docMk/>
            <pc:sldMk cId="3115078017" sldId="268"/>
            <ac:spMk id="56" creationId="{5D976E54-F014-4833-9EB7-2588113E1C06}"/>
          </ac:spMkLst>
        </pc:spChg>
      </pc:sldChg>
      <pc:sldChg chg="addSp delSp modSp mod">
        <pc:chgData name="Ewa Kasiurak" userId="d47a7b35d83480a4" providerId="LiveId" clId="{E4D046D9-BCA3-4851-8666-591F1ADEEDF1}" dt="2020-11-01T15:20:58.430" v="15" actId="26606"/>
        <pc:sldMkLst>
          <pc:docMk/>
          <pc:sldMk cId="1282492470" sldId="271"/>
        </pc:sldMkLst>
        <pc:spChg chg="mod">
          <ac:chgData name="Ewa Kasiurak" userId="d47a7b35d83480a4" providerId="LiveId" clId="{E4D046D9-BCA3-4851-8666-591F1ADEEDF1}" dt="2020-11-01T15:20:58.430" v="15" actId="26606"/>
          <ac:spMkLst>
            <pc:docMk/>
            <pc:sldMk cId="1282492470" sldId="271"/>
            <ac:spMk id="2" creationId="{F8A2D70F-17DD-4CCC-AFC0-C2089ABC6361}"/>
          </ac:spMkLst>
        </pc:spChg>
        <pc:spChg chg="mod">
          <ac:chgData name="Ewa Kasiurak" userId="d47a7b35d83480a4" providerId="LiveId" clId="{E4D046D9-BCA3-4851-8666-591F1ADEEDF1}" dt="2020-11-01T15:20:58.430" v="15" actId="26606"/>
          <ac:spMkLst>
            <pc:docMk/>
            <pc:sldMk cId="1282492470" sldId="271"/>
            <ac:spMk id="4" creationId="{1176D7F5-B6FE-4403-999A-8FED5CBD5E3D}"/>
          </ac:spMkLst>
        </pc:spChg>
        <pc:spChg chg="del">
          <ac:chgData name="Ewa Kasiurak" userId="d47a7b35d83480a4" providerId="LiveId" clId="{E4D046D9-BCA3-4851-8666-591F1ADEEDF1}" dt="2020-11-01T15:20:58.430" v="15" actId="26606"/>
          <ac:spMkLst>
            <pc:docMk/>
            <pc:sldMk cId="1282492470" sldId="271"/>
            <ac:spMk id="39" creationId="{09646535-AEF6-4883-A4F9-EEC1F8B4319E}"/>
          </ac:spMkLst>
        </pc:spChg>
        <pc:spChg chg="del">
          <ac:chgData name="Ewa Kasiurak" userId="d47a7b35d83480a4" providerId="LiveId" clId="{E4D046D9-BCA3-4851-8666-591F1ADEEDF1}" dt="2020-11-01T15:20:58.430" v="15" actId="26606"/>
          <ac:spMkLst>
            <pc:docMk/>
            <pc:sldMk cId="1282492470" sldId="271"/>
            <ac:spMk id="41" creationId="{DB7EFF05-A8DA-4B3E-9C21-7A04283D4852}"/>
          </ac:spMkLst>
        </pc:spChg>
        <pc:spChg chg="del">
          <ac:chgData name="Ewa Kasiurak" userId="d47a7b35d83480a4" providerId="LiveId" clId="{E4D046D9-BCA3-4851-8666-591F1ADEEDF1}" dt="2020-11-01T15:20:58.430" v="15" actId="26606"/>
          <ac:spMkLst>
            <pc:docMk/>
            <pc:sldMk cId="1282492470" sldId="271"/>
            <ac:spMk id="43" creationId="{C52E2836-9095-4D3C-85DB-A013CBD51365}"/>
          </ac:spMkLst>
        </pc:spChg>
        <pc:spChg chg="del">
          <ac:chgData name="Ewa Kasiurak" userId="d47a7b35d83480a4" providerId="LiveId" clId="{E4D046D9-BCA3-4851-8666-591F1ADEEDF1}" dt="2020-11-01T15:20:58.430" v="15" actId="26606"/>
          <ac:spMkLst>
            <pc:docMk/>
            <pc:sldMk cId="1282492470" sldId="271"/>
            <ac:spMk id="45" creationId="{A92B8916-626C-4C83-B808-82B7DF02CA35}"/>
          </ac:spMkLst>
        </pc:spChg>
        <pc:spChg chg="del">
          <ac:chgData name="Ewa Kasiurak" userId="d47a7b35d83480a4" providerId="LiveId" clId="{E4D046D9-BCA3-4851-8666-591F1ADEEDF1}" dt="2020-11-01T15:20:58.430" v="15" actId="26606"/>
          <ac:spMkLst>
            <pc:docMk/>
            <pc:sldMk cId="1282492470" sldId="271"/>
            <ac:spMk id="47" creationId="{14DAEE6D-D7E7-4E31-9E45-96B6E2F6E0CB}"/>
          </ac:spMkLst>
        </pc:spChg>
        <pc:spChg chg="del">
          <ac:chgData name="Ewa Kasiurak" userId="d47a7b35d83480a4" providerId="LiveId" clId="{E4D046D9-BCA3-4851-8666-591F1ADEEDF1}" dt="2020-11-01T15:20:58.430" v="15" actId="26606"/>
          <ac:spMkLst>
            <pc:docMk/>
            <pc:sldMk cId="1282492470" sldId="271"/>
            <ac:spMk id="49" creationId="{5D976E54-F014-4833-9EB7-2588113E1C06}"/>
          </ac:spMkLst>
        </pc:spChg>
        <pc:spChg chg="add">
          <ac:chgData name="Ewa Kasiurak" userId="d47a7b35d83480a4" providerId="LiveId" clId="{E4D046D9-BCA3-4851-8666-591F1ADEEDF1}" dt="2020-11-01T15:20:58.430" v="15" actId="26606"/>
          <ac:spMkLst>
            <pc:docMk/>
            <pc:sldMk cId="1282492470" sldId="271"/>
            <ac:spMk id="54" creationId="{09646535-AEF6-4883-A4F9-EEC1F8B4319E}"/>
          </ac:spMkLst>
        </pc:spChg>
        <pc:spChg chg="add">
          <ac:chgData name="Ewa Kasiurak" userId="d47a7b35d83480a4" providerId="LiveId" clId="{E4D046D9-BCA3-4851-8666-591F1ADEEDF1}" dt="2020-11-01T15:20:58.430" v="15" actId="26606"/>
          <ac:spMkLst>
            <pc:docMk/>
            <pc:sldMk cId="1282492470" sldId="271"/>
            <ac:spMk id="56" creationId="{DB7EFF05-A8DA-4B3E-9C21-7A04283D4852}"/>
          </ac:spMkLst>
        </pc:spChg>
        <pc:spChg chg="add">
          <ac:chgData name="Ewa Kasiurak" userId="d47a7b35d83480a4" providerId="LiveId" clId="{E4D046D9-BCA3-4851-8666-591F1ADEEDF1}" dt="2020-11-01T15:20:58.430" v="15" actId="26606"/>
          <ac:spMkLst>
            <pc:docMk/>
            <pc:sldMk cId="1282492470" sldId="271"/>
            <ac:spMk id="58" creationId="{C52E2836-9095-4D3C-85DB-A013CBD51365}"/>
          </ac:spMkLst>
        </pc:spChg>
        <pc:spChg chg="add">
          <ac:chgData name="Ewa Kasiurak" userId="d47a7b35d83480a4" providerId="LiveId" clId="{E4D046D9-BCA3-4851-8666-591F1ADEEDF1}" dt="2020-11-01T15:20:58.430" v="15" actId="26606"/>
          <ac:spMkLst>
            <pc:docMk/>
            <pc:sldMk cId="1282492470" sldId="271"/>
            <ac:spMk id="60" creationId="{A92B8916-626C-4C83-B808-82B7DF02CA35}"/>
          </ac:spMkLst>
        </pc:spChg>
        <pc:spChg chg="add">
          <ac:chgData name="Ewa Kasiurak" userId="d47a7b35d83480a4" providerId="LiveId" clId="{E4D046D9-BCA3-4851-8666-591F1ADEEDF1}" dt="2020-11-01T15:20:58.430" v="15" actId="26606"/>
          <ac:spMkLst>
            <pc:docMk/>
            <pc:sldMk cId="1282492470" sldId="271"/>
            <ac:spMk id="62" creationId="{14DAEE6D-D7E7-4E31-9E45-96B6E2F6E0CB}"/>
          </ac:spMkLst>
        </pc:spChg>
        <pc:spChg chg="add">
          <ac:chgData name="Ewa Kasiurak" userId="d47a7b35d83480a4" providerId="LiveId" clId="{E4D046D9-BCA3-4851-8666-591F1ADEEDF1}" dt="2020-11-01T15:20:58.430" v="15" actId="26606"/>
          <ac:spMkLst>
            <pc:docMk/>
            <pc:sldMk cId="1282492470" sldId="271"/>
            <ac:spMk id="64" creationId="{5D976E54-F014-4833-9EB7-2588113E1C06}"/>
          </ac:spMkLst>
        </pc:spChg>
      </pc:sldChg>
      <pc:sldChg chg="addSp delSp modSp mod">
        <pc:chgData name="Ewa Kasiurak" userId="d47a7b35d83480a4" providerId="LiveId" clId="{E4D046D9-BCA3-4851-8666-591F1ADEEDF1}" dt="2020-11-01T15:21:32.390" v="20" actId="26606"/>
        <pc:sldMkLst>
          <pc:docMk/>
          <pc:sldMk cId="390770784" sldId="272"/>
        </pc:sldMkLst>
        <pc:spChg chg="mod">
          <ac:chgData name="Ewa Kasiurak" userId="d47a7b35d83480a4" providerId="LiveId" clId="{E4D046D9-BCA3-4851-8666-591F1ADEEDF1}" dt="2020-11-01T15:21:19.888" v="18" actId="26606"/>
          <ac:spMkLst>
            <pc:docMk/>
            <pc:sldMk cId="390770784" sldId="272"/>
            <ac:spMk id="2" creationId="{0BBB237B-F75D-46E1-8120-6D94B317453E}"/>
          </ac:spMkLst>
        </pc:spChg>
        <pc:spChg chg="mod">
          <ac:chgData name="Ewa Kasiurak" userId="d47a7b35d83480a4" providerId="LiveId" clId="{E4D046D9-BCA3-4851-8666-591F1ADEEDF1}" dt="2020-11-01T15:21:32.390" v="20" actId="26606"/>
          <ac:spMkLst>
            <pc:docMk/>
            <pc:sldMk cId="390770784" sldId="272"/>
            <ac:spMk id="4" creationId="{FCAE3853-AB74-4762-A875-F571201B794D}"/>
          </ac:spMkLst>
        </pc:spChg>
        <pc:spChg chg="del">
          <ac:chgData name="Ewa Kasiurak" userId="d47a7b35d83480a4" providerId="LiveId" clId="{E4D046D9-BCA3-4851-8666-591F1ADEEDF1}" dt="2020-11-01T15:21:19.888" v="18" actId="26606"/>
          <ac:spMkLst>
            <pc:docMk/>
            <pc:sldMk cId="390770784" sldId="272"/>
            <ac:spMk id="24" creationId="{09646535-AEF6-4883-A4F9-EEC1F8B4319E}"/>
          </ac:spMkLst>
        </pc:spChg>
        <pc:spChg chg="del">
          <ac:chgData name="Ewa Kasiurak" userId="d47a7b35d83480a4" providerId="LiveId" clId="{E4D046D9-BCA3-4851-8666-591F1ADEEDF1}" dt="2020-11-01T15:21:19.888" v="18" actId="26606"/>
          <ac:spMkLst>
            <pc:docMk/>
            <pc:sldMk cId="390770784" sldId="272"/>
            <ac:spMk id="26" creationId="{DB7EFF05-A8DA-4B3E-9C21-7A04283D4852}"/>
          </ac:spMkLst>
        </pc:spChg>
        <pc:spChg chg="del">
          <ac:chgData name="Ewa Kasiurak" userId="d47a7b35d83480a4" providerId="LiveId" clId="{E4D046D9-BCA3-4851-8666-591F1ADEEDF1}" dt="2020-11-01T15:21:19.888" v="18" actId="26606"/>
          <ac:spMkLst>
            <pc:docMk/>
            <pc:sldMk cId="390770784" sldId="272"/>
            <ac:spMk id="28" creationId="{C52E2836-9095-4D3C-85DB-A013CBD51365}"/>
          </ac:spMkLst>
        </pc:spChg>
        <pc:spChg chg="del">
          <ac:chgData name="Ewa Kasiurak" userId="d47a7b35d83480a4" providerId="LiveId" clId="{E4D046D9-BCA3-4851-8666-591F1ADEEDF1}" dt="2020-11-01T15:21:19.888" v="18" actId="26606"/>
          <ac:spMkLst>
            <pc:docMk/>
            <pc:sldMk cId="390770784" sldId="272"/>
            <ac:spMk id="30" creationId="{A92B8916-626C-4C83-B808-82B7DF02CA35}"/>
          </ac:spMkLst>
        </pc:spChg>
        <pc:spChg chg="del">
          <ac:chgData name="Ewa Kasiurak" userId="d47a7b35d83480a4" providerId="LiveId" clId="{E4D046D9-BCA3-4851-8666-591F1ADEEDF1}" dt="2020-11-01T15:21:19.888" v="18" actId="26606"/>
          <ac:spMkLst>
            <pc:docMk/>
            <pc:sldMk cId="390770784" sldId="272"/>
            <ac:spMk id="32" creationId="{14DAEE6D-D7E7-4E31-9E45-96B6E2F6E0CB}"/>
          </ac:spMkLst>
        </pc:spChg>
        <pc:spChg chg="del">
          <ac:chgData name="Ewa Kasiurak" userId="d47a7b35d83480a4" providerId="LiveId" clId="{E4D046D9-BCA3-4851-8666-591F1ADEEDF1}" dt="2020-11-01T15:21:19.888" v="18" actId="26606"/>
          <ac:spMkLst>
            <pc:docMk/>
            <pc:sldMk cId="390770784" sldId="272"/>
            <ac:spMk id="34" creationId="{5D976E54-F014-4833-9EB7-2588113E1C06}"/>
          </ac:spMkLst>
        </pc:spChg>
        <pc:spChg chg="add del">
          <ac:chgData name="Ewa Kasiurak" userId="d47a7b35d83480a4" providerId="LiveId" clId="{E4D046D9-BCA3-4851-8666-591F1ADEEDF1}" dt="2020-11-01T15:21:32.390" v="20" actId="26606"/>
          <ac:spMkLst>
            <pc:docMk/>
            <pc:sldMk cId="390770784" sldId="272"/>
            <ac:spMk id="39" creationId="{09646535-AEF6-4883-A4F9-EEC1F8B4319E}"/>
          </ac:spMkLst>
        </pc:spChg>
        <pc:spChg chg="add del">
          <ac:chgData name="Ewa Kasiurak" userId="d47a7b35d83480a4" providerId="LiveId" clId="{E4D046D9-BCA3-4851-8666-591F1ADEEDF1}" dt="2020-11-01T15:21:32.390" v="20" actId="26606"/>
          <ac:spMkLst>
            <pc:docMk/>
            <pc:sldMk cId="390770784" sldId="272"/>
            <ac:spMk id="41" creationId="{DB7EFF05-A8DA-4B3E-9C21-7A04283D4852}"/>
          </ac:spMkLst>
        </pc:spChg>
        <pc:spChg chg="add del">
          <ac:chgData name="Ewa Kasiurak" userId="d47a7b35d83480a4" providerId="LiveId" clId="{E4D046D9-BCA3-4851-8666-591F1ADEEDF1}" dt="2020-11-01T15:21:32.390" v="20" actId="26606"/>
          <ac:spMkLst>
            <pc:docMk/>
            <pc:sldMk cId="390770784" sldId="272"/>
            <ac:spMk id="43" creationId="{C52E2836-9095-4D3C-85DB-A013CBD51365}"/>
          </ac:spMkLst>
        </pc:spChg>
        <pc:spChg chg="add del">
          <ac:chgData name="Ewa Kasiurak" userId="d47a7b35d83480a4" providerId="LiveId" clId="{E4D046D9-BCA3-4851-8666-591F1ADEEDF1}" dt="2020-11-01T15:21:32.390" v="20" actId="26606"/>
          <ac:spMkLst>
            <pc:docMk/>
            <pc:sldMk cId="390770784" sldId="272"/>
            <ac:spMk id="45" creationId="{A92B8916-626C-4C83-B808-82B7DF02CA35}"/>
          </ac:spMkLst>
        </pc:spChg>
        <pc:spChg chg="add del">
          <ac:chgData name="Ewa Kasiurak" userId="d47a7b35d83480a4" providerId="LiveId" clId="{E4D046D9-BCA3-4851-8666-591F1ADEEDF1}" dt="2020-11-01T15:21:32.390" v="20" actId="26606"/>
          <ac:spMkLst>
            <pc:docMk/>
            <pc:sldMk cId="390770784" sldId="272"/>
            <ac:spMk id="47" creationId="{14DAEE6D-D7E7-4E31-9E45-96B6E2F6E0CB}"/>
          </ac:spMkLst>
        </pc:spChg>
        <pc:spChg chg="add del">
          <ac:chgData name="Ewa Kasiurak" userId="d47a7b35d83480a4" providerId="LiveId" clId="{E4D046D9-BCA3-4851-8666-591F1ADEEDF1}" dt="2020-11-01T15:21:32.390" v="20" actId="26606"/>
          <ac:spMkLst>
            <pc:docMk/>
            <pc:sldMk cId="390770784" sldId="272"/>
            <ac:spMk id="49" creationId="{5D976E54-F014-4833-9EB7-2588113E1C06}"/>
          </ac:spMkLst>
        </pc:spChg>
        <pc:spChg chg="add">
          <ac:chgData name="Ewa Kasiurak" userId="d47a7b35d83480a4" providerId="LiveId" clId="{E4D046D9-BCA3-4851-8666-591F1ADEEDF1}" dt="2020-11-01T15:21:32.390" v="20" actId="26606"/>
          <ac:spMkLst>
            <pc:docMk/>
            <pc:sldMk cId="390770784" sldId="272"/>
            <ac:spMk id="54" creationId="{09646535-AEF6-4883-A4F9-EEC1F8B4319E}"/>
          </ac:spMkLst>
        </pc:spChg>
        <pc:spChg chg="add">
          <ac:chgData name="Ewa Kasiurak" userId="d47a7b35d83480a4" providerId="LiveId" clId="{E4D046D9-BCA3-4851-8666-591F1ADEEDF1}" dt="2020-11-01T15:21:32.390" v="20" actId="26606"/>
          <ac:spMkLst>
            <pc:docMk/>
            <pc:sldMk cId="390770784" sldId="272"/>
            <ac:spMk id="56" creationId="{DB7EFF05-A8DA-4B3E-9C21-7A04283D4852}"/>
          </ac:spMkLst>
        </pc:spChg>
        <pc:spChg chg="add">
          <ac:chgData name="Ewa Kasiurak" userId="d47a7b35d83480a4" providerId="LiveId" clId="{E4D046D9-BCA3-4851-8666-591F1ADEEDF1}" dt="2020-11-01T15:21:32.390" v="20" actId="26606"/>
          <ac:spMkLst>
            <pc:docMk/>
            <pc:sldMk cId="390770784" sldId="272"/>
            <ac:spMk id="58" creationId="{C52E2836-9095-4D3C-85DB-A013CBD51365}"/>
          </ac:spMkLst>
        </pc:spChg>
        <pc:spChg chg="add">
          <ac:chgData name="Ewa Kasiurak" userId="d47a7b35d83480a4" providerId="LiveId" clId="{E4D046D9-BCA3-4851-8666-591F1ADEEDF1}" dt="2020-11-01T15:21:32.390" v="20" actId="26606"/>
          <ac:spMkLst>
            <pc:docMk/>
            <pc:sldMk cId="390770784" sldId="272"/>
            <ac:spMk id="60" creationId="{A92B8916-626C-4C83-B808-82B7DF02CA35}"/>
          </ac:spMkLst>
        </pc:spChg>
        <pc:spChg chg="add">
          <ac:chgData name="Ewa Kasiurak" userId="d47a7b35d83480a4" providerId="LiveId" clId="{E4D046D9-BCA3-4851-8666-591F1ADEEDF1}" dt="2020-11-01T15:21:32.390" v="20" actId="26606"/>
          <ac:spMkLst>
            <pc:docMk/>
            <pc:sldMk cId="390770784" sldId="272"/>
            <ac:spMk id="62" creationId="{14DAEE6D-D7E7-4E31-9E45-96B6E2F6E0CB}"/>
          </ac:spMkLst>
        </pc:spChg>
        <pc:spChg chg="add">
          <ac:chgData name="Ewa Kasiurak" userId="d47a7b35d83480a4" providerId="LiveId" clId="{E4D046D9-BCA3-4851-8666-591F1ADEEDF1}" dt="2020-11-01T15:21:32.390" v="20" actId="26606"/>
          <ac:spMkLst>
            <pc:docMk/>
            <pc:sldMk cId="390770784" sldId="272"/>
            <ac:spMk id="64" creationId="{5D976E54-F014-4833-9EB7-2588113E1C06}"/>
          </ac:spMkLst>
        </pc:spChg>
      </pc:sldChg>
      <pc:sldChg chg="modSp mod">
        <pc:chgData name="Ewa Kasiurak" userId="d47a7b35d83480a4" providerId="LiveId" clId="{E4D046D9-BCA3-4851-8666-591F1ADEEDF1}" dt="2020-11-01T15:17:58.279" v="1" actId="20577"/>
        <pc:sldMkLst>
          <pc:docMk/>
          <pc:sldMk cId="3810517522" sldId="273"/>
        </pc:sldMkLst>
        <pc:spChg chg="mod">
          <ac:chgData name="Ewa Kasiurak" userId="d47a7b35d83480a4" providerId="LiveId" clId="{E4D046D9-BCA3-4851-8666-591F1ADEEDF1}" dt="2020-11-01T15:17:58.279" v="1" actId="20577"/>
          <ac:spMkLst>
            <pc:docMk/>
            <pc:sldMk cId="3810517522" sldId="273"/>
            <ac:spMk id="3" creationId="{E5B2B7D8-C3BC-4906-B4C0-D43BD60D1B1E}"/>
          </ac:spMkLst>
        </pc:spChg>
      </pc:sldChg>
      <pc:sldChg chg="addSp delSp modSp mod">
        <pc:chgData name="Ewa Kasiurak" userId="d47a7b35d83480a4" providerId="LiveId" clId="{E4D046D9-BCA3-4851-8666-591F1ADEEDF1}" dt="2020-11-01T15:22:07.889" v="26" actId="26606"/>
        <pc:sldMkLst>
          <pc:docMk/>
          <pc:sldMk cId="1876476320" sldId="275"/>
        </pc:sldMkLst>
        <pc:spChg chg="mod">
          <ac:chgData name="Ewa Kasiurak" userId="d47a7b35d83480a4" providerId="LiveId" clId="{E4D046D9-BCA3-4851-8666-591F1ADEEDF1}" dt="2020-11-01T15:22:07.889" v="26" actId="26606"/>
          <ac:spMkLst>
            <pc:docMk/>
            <pc:sldMk cId="1876476320" sldId="275"/>
            <ac:spMk id="2" creationId="{71694732-E6DC-432F-93ED-EEECE5F217F8}"/>
          </ac:spMkLst>
        </pc:spChg>
        <pc:spChg chg="mod">
          <ac:chgData name="Ewa Kasiurak" userId="d47a7b35d83480a4" providerId="LiveId" clId="{E4D046D9-BCA3-4851-8666-591F1ADEEDF1}" dt="2020-11-01T15:22:07.889" v="26" actId="26606"/>
          <ac:spMkLst>
            <pc:docMk/>
            <pc:sldMk cId="1876476320" sldId="275"/>
            <ac:spMk id="38" creationId="{5BC9526B-EA61-4832-A335-167EF046B668}"/>
          </ac:spMkLst>
        </pc:spChg>
        <pc:spChg chg="del">
          <ac:chgData name="Ewa Kasiurak" userId="d47a7b35d83480a4" providerId="LiveId" clId="{E4D046D9-BCA3-4851-8666-591F1ADEEDF1}" dt="2020-11-01T15:22:07.889" v="26" actId="26606"/>
          <ac:spMkLst>
            <pc:docMk/>
            <pc:sldMk cId="1876476320" sldId="275"/>
            <ac:spMk id="57" creationId="{09646535-AEF6-4883-A4F9-EEC1F8B4319E}"/>
          </ac:spMkLst>
        </pc:spChg>
        <pc:spChg chg="del">
          <ac:chgData name="Ewa Kasiurak" userId="d47a7b35d83480a4" providerId="LiveId" clId="{E4D046D9-BCA3-4851-8666-591F1ADEEDF1}" dt="2020-11-01T15:22:07.889" v="26" actId="26606"/>
          <ac:spMkLst>
            <pc:docMk/>
            <pc:sldMk cId="1876476320" sldId="275"/>
            <ac:spMk id="59" creationId="{438E27F7-3F29-47F0-B30F-585059182204}"/>
          </ac:spMkLst>
        </pc:spChg>
        <pc:spChg chg="del">
          <ac:chgData name="Ewa Kasiurak" userId="d47a7b35d83480a4" providerId="LiveId" clId="{E4D046D9-BCA3-4851-8666-591F1ADEEDF1}" dt="2020-11-01T15:22:07.889" v="26" actId="26606"/>
          <ac:spMkLst>
            <pc:docMk/>
            <pc:sldMk cId="1876476320" sldId="275"/>
            <ac:spMk id="61" creationId="{6B16CD8D-2899-43D9-995B-DD1278D6B5CD}"/>
          </ac:spMkLst>
        </pc:spChg>
        <pc:spChg chg="del">
          <ac:chgData name="Ewa Kasiurak" userId="d47a7b35d83480a4" providerId="LiveId" clId="{E4D046D9-BCA3-4851-8666-591F1ADEEDF1}" dt="2020-11-01T15:22:07.889" v="26" actId="26606"/>
          <ac:spMkLst>
            <pc:docMk/>
            <pc:sldMk cId="1876476320" sldId="275"/>
            <ac:spMk id="63" creationId="{7F38A32B-CAD5-4D19-8E90-F63EB6902E33}"/>
          </ac:spMkLst>
        </pc:spChg>
        <pc:spChg chg="add">
          <ac:chgData name="Ewa Kasiurak" userId="d47a7b35d83480a4" providerId="LiveId" clId="{E4D046D9-BCA3-4851-8666-591F1ADEEDF1}" dt="2020-11-01T15:22:07.889" v="26" actId="26606"/>
          <ac:spMkLst>
            <pc:docMk/>
            <pc:sldMk cId="1876476320" sldId="275"/>
            <ac:spMk id="68" creationId="{09646535-AEF6-4883-A4F9-EEC1F8B4319E}"/>
          </ac:spMkLst>
        </pc:spChg>
        <pc:spChg chg="add">
          <ac:chgData name="Ewa Kasiurak" userId="d47a7b35d83480a4" providerId="LiveId" clId="{E4D046D9-BCA3-4851-8666-591F1ADEEDF1}" dt="2020-11-01T15:22:07.889" v="26" actId="26606"/>
          <ac:spMkLst>
            <pc:docMk/>
            <pc:sldMk cId="1876476320" sldId="275"/>
            <ac:spMk id="70" creationId="{438E27F7-3F29-47F0-B30F-585059182204}"/>
          </ac:spMkLst>
        </pc:spChg>
        <pc:spChg chg="add">
          <ac:chgData name="Ewa Kasiurak" userId="d47a7b35d83480a4" providerId="LiveId" clId="{E4D046D9-BCA3-4851-8666-591F1ADEEDF1}" dt="2020-11-01T15:22:07.889" v="26" actId="26606"/>
          <ac:spMkLst>
            <pc:docMk/>
            <pc:sldMk cId="1876476320" sldId="275"/>
            <ac:spMk id="72" creationId="{6B16CD8D-2899-43D9-995B-DD1278D6B5CD}"/>
          </ac:spMkLst>
        </pc:spChg>
        <pc:spChg chg="add">
          <ac:chgData name="Ewa Kasiurak" userId="d47a7b35d83480a4" providerId="LiveId" clId="{E4D046D9-BCA3-4851-8666-591F1ADEEDF1}" dt="2020-11-01T15:22:07.889" v="26" actId="26606"/>
          <ac:spMkLst>
            <pc:docMk/>
            <pc:sldMk cId="1876476320" sldId="275"/>
            <ac:spMk id="74" creationId="{7F38A32B-CAD5-4D19-8E90-F63EB6902E33}"/>
          </ac:spMkLst>
        </pc:spChg>
      </pc:sldChg>
      <pc:sldChg chg="addSp delSp modSp mod">
        <pc:chgData name="Ewa Kasiurak" userId="d47a7b35d83480a4" providerId="LiveId" clId="{E4D046D9-BCA3-4851-8666-591F1ADEEDF1}" dt="2020-11-01T15:22:39.020" v="28" actId="26606"/>
        <pc:sldMkLst>
          <pc:docMk/>
          <pc:sldMk cId="909929561" sldId="276"/>
        </pc:sldMkLst>
        <pc:spChg chg="mod">
          <ac:chgData name="Ewa Kasiurak" userId="d47a7b35d83480a4" providerId="LiveId" clId="{E4D046D9-BCA3-4851-8666-591F1ADEEDF1}" dt="2020-11-01T15:22:39.020" v="28" actId="26606"/>
          <ac:spMkLst>
            <pc:docMk/>
            <pc:sldMk cId="909929561" sldId="276"/>
            <ac:spMk id="4" creationId="{DC18BE94-2E90-46E8-9A91-FCCD55268850}"/>
          </ac:spMkLst>
        </pc:spChg>
        <pc:spChg chg="del">
          <ac:chgData name="Ewa Kasiurak" userId="d47a7b35d83480a4" providerId="LiveId" clId="{E4D046D9-BCA3-4851-8666-591F1ADEEDF1}" dt="2020-11-01T15:22:39.020" v="28" actId="26606"/>
          <ac:spMkLst>
            <pc:docMk/>
            <pc:sldMk cId="909929561" sldId="276"/>
            <ac:spMk id="34" creationId="{09646535-AEF6-4883-A4F9-EEC1F8B4319E}"/>
          </ac:spMkLst>
        </pc:spChg>
        <pc:spChg chg="del">
          <ac:chgData name="Ewa Kasiurak" userId="d47a7b35d83480a4" providerId="LiveId" clId="{E4D046D9-BCA3-4851-8666-591F1ADEEDF1}" dt="2020-11-01T15:22:39.020" v="28" actId="26606"/>
          <ac:spMkLst>
            <pc:docMk/>
            <pc:sldMk cId="909929561" sldId="276"/>
            <ac:spMk id="36" creationId="{438E27F7-3F29-47F0-B30F-585059182204}"/>
          </ac:spMkLst>
        </pc:spChg>
        <pc:spChg chg="del">
          <ac:chgData name="Ewa Kasiurak" userId="d47a7b35d83480a4" providerId="LiveId" clId="{E4D046D9-BCA3-4851-8666-591F1ADEEDF1}" dt="2020-11-01T15:22:39.020" v="28" actId="26606"/>
          <ac:spMkLst>
            <pc:docMk/>
            <pc:sldMk cId="909929561" sldId="276"/>
            <ac:spMk id="38" creationId="{6B16CD8D-2899-43D9-995B-DD1278D6B5CD}"/>
          </ac:spMkLst>
        </pc:spChg>
        <pc:spChg chg="del">
          <ac:chgData name="Ewa Kasiurak" userId="d47a7b35d83480a4" providerId="LiveId" clId="{E4D046D9-BCA3-4851-8666-591F1ADEEDF1}" dt="2020-11-01T15:22:39.020" v="28" actId="26606"/>
          <ac:spMkLst>
            <pc:docMk/>
            <pc:sldMk cId="909929561" sldId="276"/>
            <ac:spMk id="40" creationId="{7F38A32B-CAD5-4D19-8E90-F63EB6902E33}"/>
          </ac:spMkLst>
        </pc:spChg>
        <pc:spChg chg="add">
          <ac:chgData name="Ewa Kasiurak" userId="d47a7b35d83480a4" providerId="LiveId" clId="{E4D046D9-BCA3-4851-8666-591F1ADEEDF1}" dt="2020-11-01T15:22:39.020" v="28" actId="26606"/>
          <ac:spMkLst>
            <pc:docMk/>
            <pc:sldMk cId="909929561" sldId="276"/>
            <ac:spMk id="45" creationId="{09646535-AEF6-4883-A4F9-EEC1F8B4319E}"/>
          </ac:spMkLst>
        </pc:spChg>
        <pc:spChg chg="add">
          <ac:chgData name="Ewa Kasiurak" userId="d47a7b35d83480a4" providerId="LiveId" clId="{E4D046D9-BCA3-4851-8666-591F1ADEEDF1}" dt="2020-11-01T15:22:39.020" v="28" actId="26606"/>
          <ac:spMkLst>
            <pc:docMk/>
            <pc:sldMk cId="909929561" sldId="276"/>
            <ac:spMk id="47" creationId="{438E27F7-3F29-47F0-B30F-585059182204}"/>
          </ac:spMkLst>
        </pc:spChg>
        <pc:spChg chg="add">
          <ac:chgData name="Ewa Kasiurak" userId="d47a7b35d83480a4" providerId="LiveId" clId="{E4D046D9-BCA3-4851-8666-591F1ADEEDF1}" dt="2020-11-01T15:22:39.020" v="28" actId="26606"/>
          <ac:spMkLst>
            <pc:docMk/>
            <pc:sldMk cId="909929561" sldId="276"/>
            <ac:spMk id="49" creationId="{6B16CD8D-2899-43D9-995B-DD1278D6B5CD}"/>
          </ac:spMkLst>
        </pc:spChg>
        <pc:spChg chg="add">
          <ac:chgData name="Ewa Kasiurak" userId="d47a7b35d83480a4" providerId="LiveId" clId="{E4D046D9-BCA3-4851-8666-591F1ADEEDF1}" dt="2020-11-01T15:22:39.020" v="28" actId="26606"/>
          <ac:spMkLst>
            <pc:docMk/>
            <pc:sldMk cId="909929561" sldId="276"/>
            <ac:spMk id="51" creationId="{7F38A32B-CAD5-4D19-8E90-F63EB6902E33}"/>
          </ac:spMkLst>
        </pc:spChg>
      </pc:sldChg>
      <pc:sldChg chg="ord">
        <pc:chgData name="Ewa Kasiurak" userId="d47a7b35d83480a4" providerId="LiveId" clId="{E4D046D9-BCA3-4851-8666-591F1ADEEDF1}" dt="2020-11-06T15:02:32.845" v="36"/>
        <pc:sldMkLst>
          <pc:docMk/>
          <pc:sldMk cId="2420339563" sldId="278"/>
        </pc:sldMkLst>
      </pc:sldChg>
      <pc:sldChg chg="addSp modSp new mod">
        <pc:chgData name="Ewa Kasiurak" userId="d47a7b35d83480a4" providerId="LiveId" clId="{E4D046D9-BCA3-4851-8666-591F1ADEEDF1}" dt="2020-11-06T15:18:39.069" v="154" actId="14100"/>
        <pc:sldMkLst>
          <pc:docMk/>
          <pc:sldMk cId="4104714274" sldId="281"/>
        </pc:sldMkLst>
        <pc:spChg chg="add mod">
          <ac:chgData name="Ewa Kasiurak" userId="d47a7b35d83480a4" providerId="LiveId" clId="{E4D046D9-BCA3-4851-8666-591F1ADEEDF1}" dt="2020-11-06T15:03:42.502" v="48" actId="1076"/>
          <ac:spMkLst>
            <pc:docMk/>
            <pc:sldMk cId="4104714274" sldId="281"/>
            <ac:spMk id="3" creationId="{CF201D3E-3747-46D5-B15B-08784E54781E}"/>
          </ac:spMkLst>
        </pc:spChg>
        <pc:picChg chg="add mod">
          <ac:chgData name="Ewa Kasiurak" userId="d47a7b35d83480a4" providerId="LiveId" clId="{E4D046D9-BCA3-4851-8666-591F1ADEEDF1}" dt="2020-11-06T15:18:39.069" v="154" actId="14100"/>
          <ac:picMkLst>
            <pc:docMk/>
            <pc:sldMk cId="4104714274" sldId="281"/>
            <ac:picMk id="5" creationId="{E5561B04-2447-4DDE-8407-75B1350DDD42}"/>
          </ac:picMkLst>
        </pc:picChg>
      </pc:sldChg>
      <pc:sldChg chg="addSp delSp modSp new mod ord">
        <pc:chgData name="Ewa Kasiurak" userId="d47a7b35d83480a4" providerId="LiveId" clId="{E4D046D9-BCA3-4851-8666-591F1ADEEDF1}" dt="2020-11-06T15:38:55.708" v="160" actId="1076"/>
        <pc:sldMkLst>
          <pc:docMk/>
          <pc:sldMk cId="2823756607" sldId="282"/>
        </pc:sldMkLst>
        <pc:spChg chg="mod">
          <ac:chgData name="Ewa Kasiurak" userId="d47a7b35d83480a4" providerId="LiveId" clId="{E4D046D9-BCA3-4851-8666-591F1ADEEDF1}" dt="2020-11-06T15:38:53.377" v="159" actId="1076"/>
          <ac:spMkLst>
            <pc:docMk/>
            <pc:sldMk cId="2823756607" sldId="282"/>
            <ac:spMk id="2" creationId="{8E500844-3267-4874-B95D-F35BDF2931FE}"/>
          </ac:spMkLst>
        </pc:spChg>
        <pc:spChg chg="mod">
          <ac:chgData name="Ewa Kasiurak" userId="d47a7b35d83480a4" providerId="LiveId" clId="{E4D046D9-BCA3-4851-8666-591F1ADEEDF1}" dt="2020-11-06T15:38:55.708" v="160" actId="1076"/>
          <ac:spMkLst>
            <pc:docMk/>
            <pc:sldMk cId="2823756607" sldId="282"/>
            <ac:spMk id="3" creationId="{0EC78E36-4A17-4DB2-AD9E-280E5BF05AF6}"/>
          </ac:spMkLst>
        </pc:spChg>
        <pc:picChg chg="add del mod">
          <ac:chgData name="Ewa Kasiurak" userId="d47a7b35d83480a4" providerId="LiveId" clId="{E4D046D9-BCA3-4851-8666-591F1ADEEDF1}" dt="2020-11-06T15:17:35.210" v="143" actId="478"/>
          <ac:picMkLst>
            <pc:docMk/>
            <pc:sldMk cId="2823756607" sldId="282"/>
            <ac:picMk id="4" creationId="{E0896918-FAE7-4692-BF1B-BBFDC62C78E9}"/>
          </ac:picMkLst>
        </pc:picChg>
        <pc:picChg chg="add mod">
          <ac:chgData name="Ewa Kasiurak" userId="d47a7b35d83480a4" providerId="LiveId" clId="{E4D046D9-BCA3-4851-8666-591F1ADEEDF1}" dt="2020-11-06T15:38:49.920" v="158" actId="1076"/>
          <ac:picMkLst>
            <pc:docMk/>
            <pc:sldMk cId="2823756607" sldId="282"/>
            <ac:picMk id="6" creationId="{490A0874-B535-4B9A-9F85-1B7D5EB9C179}"/>
          </ac:picMkLst>
        </pc:picChg>
      </pc:sldChg>
      <pc:sldChg chg="addSp delSp modSp new del mod">
        <pc:chgData name="Ewa Kasiurak" userId="d47a7b35d83480a4" providerId="LiveId" clId="{E4D046D9-BCA3-4851-8666-591F1ADEEDF1}" dt="2020-11-06T15:14:10.503" v="117" actId="680"/>
        <pc:sldMkLst>
          <pc:docMk/>
          <pc:sldMk cId="2638684804" sldId="283"/>
        </pc:sldMkLst>
        <pc:spChg chg="mod">
          <ac:chgData name="Ewa Kasiurak" userId="d47a7b35d83480a4" providerId="LiveId" clId="{E4D046D9-BCA3-4851-8666-591F1ADEEDF1}" dt="2020-11-06T15:14:09.180" v="116"/>
          <ac:spMkLst>
            <pc:docMk/>
            <pc:sldMk cId="2638684804" sldId="283"/>
            <ac:spMk id="4" creationId="{F407FABA-C63D-46EE-9D9E-523CBEFD7E80}"/>
          </ac:spMkLst>
        </pc:spChg>
        <pc:spChg chg="add del">
          <ac:chgData name="Ewa Kasiurak" userId="d47a7b35d83480a4" providerId="LiveId" clId="{E4D046D9-BCA3-4851-8666-591F1ADEEDF1}" dt="2020-11-06T15:13:27.944" v="109" actId="22"/>
          <ac:spMkLst>
            <pc:docMk/>
            <pc:sldMk cId="2638684804" sldId="283"/>
            <ac:spMk id="6" creationId="{D9C703E0-96CC-4E2F-A9B0-689AF0A769F2}"/>
          </ac:spMkLst>
        </pc:spChg>
        <pc:picChg chg="add mod">
          <ac:chgData name="Ewa Kasiurak" userId="d47a7b35d83480a4" providerId="LiveId" clId="{E4D046D9-BCA3-4851-8666-591F1ADEEDF1}" dt="2020-11-06T15:14:08.237" v="115"/>
          <ac:picMkLst>
            <pc:docMk/>
            <pc:sldMk cId="2638684804" sldId="283"/>
            <ac:picMk id="7" creationId="{5B9834D0-417C-4C93-A9C0-D144B0743A18}"/>
          </ac:picMkLst>
        </pc:picChg>
      </pc:sldChg>
      <pc:sldChg chg="addSp delSp modSp new mod">
        <pc:chgData name="Ewa Kasiurak" userId="d47a7b35d83480a4" providerId="LiveId" clId="{E4D046D9-BCA3-4851-8666-591F1ADEEDF1}" dt="2020-11-06T15:16:57.867" v="141" actId="21"/>
        <pc:sldMkLst>
          <pc:docMk/>
          <pc:sldMk cId="2844079709" sldId="283"/>
        </pc:sldMkLst>
        <pc:spChg chg="del">
          <ac:chgData name="Ewa Kasiurak" userId="d47a7b35d83480a4" providerId="LiveId" clId="{E4D046D9-BCA3-4851-8666-591F1ADEEDF1}" dt="2020-11-06T15:16:57.867" v="141" actId="21"/>
          <ac:spMkLst>
            <pc:docMk/>
            <pc:sldMk cId="2844079709" sldId="283"/>
            <ac:spMk id="2" creationId="{5992C553-A195-4E68-AB64-C80EC8066A87}"/>
          </ac:spMkLst>
        </pc:spChg>
        <pc:spChg chg="del">
          <ac:chgData name="Ewa Kasiurak" userId="d47a7b35d83480a4" providerId="LiveId" clId="{E4D046D9-BCA3-4851-8666-591F1ADEEDF1}" dt="2020-11-06T15:16:26.748" v="133"/>
          <ac:spMkLst>
            <pc:docMk/>
            <pc:sldMk cId="2844079709" sldId="283"/>
            <ac:spMk id="3" creationId="{05E557EA-9170-459E-8912-561234D92F6D}"/>
          </ac:spMkLst>
        </pc:spChg>
        <pc:picChg chg="add mod">
          <ac:chgData name="Ewa Kasiurak" userId="d47a7b35d83480a4" providerId="LiveId" clId="{E4D046D9-BCA3-4851-8666-591F1ADEEDF1}" dt="2020-11-06T15:16:34.592" v="136" actId="14100"/>
          <ac:picMkLst>
            <pc:docMk/>
            <pc:sldMk cId="2844079709" sldId="283"/>
            <ac:picMk id="5" creationId="{505F14E8-7133-4DEA-961B-F252AE091399}"/>
          </ac:picMkLst>
        </pc:picChg>
        <pc:picChg chg="add mod">
          <ac:chgData name="Ewa Kasiurak" userId="d47a7b35d83480a4" providerId="LiveId" clId="{E4D046D9-BCA3-4851-8666-591F1ADEEDF1}" dt="2020-11-06T15:16:47.361" v="140" actId="1076"/>
          <ac:picMkLst>
            <pc:docMk/>
            <pc:sldMk cId="2844079709" sldId="283"/>
            <ac:picMk id="6" creationId="{BD6E55BC-C3E6-4883-AD45-0DFDD71206C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pPr/>
              <a:t>Tuesday, November 10,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415838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pPr/>
              <a:t>Tuesday, November 10,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274485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pPr/>
              <a:t>Tuesday, November 10,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417183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pPr/>
              <a:t>Tuesday, November 10,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51461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pPr/>
              <a:t>Tuesday, November 10,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289940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pPr/>
              <a:t>Tuesday, November 10,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24455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pPr/>
              <a:t>Tuesday, November 10,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1550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pPr/>
              <a:t>Tuesday, November 10,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389234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pPr/>
              <a:t>Tuesday, November 10,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18258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pPr/>
              <a:t>Tuesday, November 10,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2048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pPr/>
              <a:t>Tuesday, November 10,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63294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pPr/>
              <a:t>Tuesday, November 10,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xmlns="" val="3746608797"/>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05" r:id="rId6"/>
    <p:sldLayoutId id="2147483901" r:id="rId7"/>
    <p:sldLayoutId id="2147483902" r:id="rId8"/>
    <p:sldLayoutId id="2147483903" r:id="rId9"/>
    <p:sldLayoutId id="2147483904" r:id="rId10"/>
    <p:sldLayoutId id="2147483906"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fr/sac-cha%C3%AEne-or-pi%C3%A8ces-tr%C3%A9sor-3193368/"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adomosci.dziennik.pl/wydarzenia/artykuly/454990,zbiorki-publiczne-prostsze-wystarczy-rejestracja-przez-internet.html"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l/znak-zapytania-pytanie-odpowiedzi-1019820/"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505F14E8-7133-4DEA-961B-F252AE09139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80574" y="928468"/>
            <a:ext cx="7602804" cy="900332"/>
          </a:xfrm>
        </p:spPr>
      </p:pic>
      <p:pic>
        <p:nvPicPr>
          <p:cNvPr id="6" name="Symbol zastępczy zawartości 4" descr="Obraz zawierający zabawka&#10;&#10;Opis wygenerowany automatycznie">
            <a:extLst>
              <a:ext uri="{FF2B5EF4-FFF2-40B4-BE49-F238E27FC236}">
                <a16:creationId xmlns:a16="http://schemas.microsoft.com/office/drawing/2014/main" xmlns="" id="{BD6E55BC-C3E6-4883-AD45-0DFDD71206C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5581"/>
          <a:stretch/>
        </p:blipFill>
        <p:spPr>
          <a:xfrm>
            <a:off x="3247713" y="2892665"/>
            <a:ext cx="4869345" cy="3011054"/>
          </a:xfrm>
          <a:custGeom>
            <a:avLst/>
            <a:gdLst/>
            <a:ahLst/>
            <a:cxnLst/>
            <a:rect l="l" t="t" r="r" b="b"/>
            <a:pathLst>
              <a:path w="5014800" h="2524669">
                <a:moveTo>
                  <a:pt x="0" y="0"/>
                </a:moveTo>
                <a:lnTo>
                  <a:pt x="5014800" y="0"/>
                </a:lnTo>
                <a:lnTo>
                  <a:pt x="5014800" y="2524669"/>
                </a:lnTo>
                <a:lnTo>
                  <a:pt x="0" y="2524669"/>
                </a:lnTo>
                <a:close/>
              </a:path>
            </a:pathLst>
          </a:custGeom>
        </p:spPr>
      </p:pic>
    </p:spTree>
    <p:extLst>
      <p:ext uri="{BB962C8B-B14F-4D97-AF65-F5344CB8AC3E}">
        <p14:creationId xmlns:p14="http://schemas.microsoft.com/office/powerpoint/2010/main" xmlns="" val="284407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79B54603-3677-4D1A-A83B-F1150E93AB91}"/>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r>
              <a:rPr lang="en-US" sz="2500"/>
              <a:t>STOWARZYSZENIE</a:t>
            </a:r>
          </a:p>
        </p:txBody>
      </p:sp>
      <p:sp>
        <p:nvSpPr>
          <p:cNvPr id="77"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Symbol zastępczy tekstu 3">
            <a:extLst>
              <a:ext uri="{FF2B5EF4-FFF2-40B4-BE49-F238E27FC236}">
                <a16:creationId xmlns:a16="http://schemas.microsoft.com/office/drawing/2014/main" xmlns="" id="{17B058EC-E00C-42B6-93F0-982D27A7AF30}"/>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endParaRPr lang="en-US" sz="1700" b="1" dirty="0"/>
          </a:p>
          <a:p>
            <a:pPr indent="-228600">
              <a:lnSpc>
                <a:spcPct val="110000"/>
              </a:lnSpc>
              <a:buFont typeface="The Hand Extrablack" panose="03070A02030502020204" pitchFamily="66" charset="0"/>
              <a:buChar char="•"/>
            </a:pPr>
            <a:r>
              <a:rPr lang="en-US" sz="1700" dirty="0"/>
              <a:t>Stowarzyszenie to organizacja pozarządowa, </a:t>
            </a:r>
            <a:r>
              <a:rPr lang="en-US" sz="1700"/>
              <a:t>której</a:t>
            </a:r>
            <a:r>
              <a:rPr lang="en-US" sz="1700" dirty="0"/>
              <a:t> zasady </a:t>
            </a:r>
            <a:r>
              <a:rPr lang="en-US" sz="1700"/>
              <a:t>działalności</a:t>
            </a:r>
            <a:r>
              <a:rPr lang="en-US" sz="1700" dirty="0"/>
              <a:t> opisuje Ustawa z </a:t>
            </a:r>
            <a:r>
              <a:rPr lang="en-US" sz="1700"/>
              <a:t>dnia</a:t>
            </a:r>
            <a:r>
              <a:rPr lang="en-US" sz="1700" dirty="0"/>
              <a:t> 7 kwietnia 1989 r. Prawo </a:t>
            </a:r>
            <a:r>
              <a:rPr lang="en-US" sz="1700"/>
              <a:t/>
            </a:r>
            <a:br>
              <a:rPr lang="en-US" sz="1700"/>
            </a:br>
            <a:r>
              <a:rPr lang="en-US" sz="1700" dirty="0"/>
              <a:t>o Stowarzyszeniach. Ustawa rozróżnia </a:t>
            </a:r>
            <a:r>
              <a:rPr lang="en-US" sz="1700"/>
              <a:t>dwa</a:t>
            </a:r>
            <a:r>
              <a:rPr lang="en-US" sz="1700" dirty="0"/>
              <a:t> rodzaje stowarzyszeń </a:t>
            </a:r>
            <a:r>
              <a:rPr lang="en-US" sz="1700"/>
              <a:t>tj</a:t>
            </a:r>
            <a:r>
              <a:rPr lang="en-US" sz="1700" dirty="0"/>
              <a:t>. stowarzyszenie zwykłe </a:t>
            </a:r>
            <a:r>
              <a:rPr lang="en-US" sz="1700"/>
              <a:t>i</a:t>
            </a:r>
            <a:r>
              <a:rPr lang="en-US" sz="1700" dirty="0"/>
              <a:t> stowarzyszenie rejestrowe. Stowarzyszenie zwykłe to uproszczona forma </a:t>
            </a:r>
            <a:r>
              <a:rPr lang="en-US" sz="1700"/>
              <a:t>stowarzyszenia</a:t>
            </a:r>
            <a:r>
              <a:rPr lang="en-US" sz="1700" dirty="0"/>
              <a:t>, </a:t>
            </a:r>
            <a:r>
              <a:rPr lang="en-US" sz="1700"/>
              <a:t>jednak</a:t>
            </a:r>
            <a:r>
              <a:rPr lang="en-US" sz="1700" dirty="0"/>
              <a:t> uproszczona </a:t>
            </a:r>
            <a:r>
              <a:rPr lang="en-US" sz="1700"/>
              <a:t>tak</a:t>
            </a:r>
            <a:r>
              <a:rPr lang="en-US" sz="1700" dirty="0"/>
              <a:t> </a:t>
            </a:r>
            <a:r>
              <a:rPr lang="en-US" sz="1700"/>
              <a:t>bardzo</a:t>
            </a:r>
            <a:r>
              <a:rPr lang="en-US" sz="1700" dirty="0"/>
              <a:t>, </a:t>
            </a:r>
            <a:r>
              <a:rPr lang="en-US" sz="1700"/>
              <a:t>że</a:t>
            </a:r>
            <a:r>
              <a:rPr lang="en-US" sz="1700" dirty="0"/>
              <a:t> </a:t>
            </a:r>
            <a:r>
              <a:rPr lang="en-US" sz="1700"/>
              <a:t>nie</a:t>
            </a:r>
            <a:r>
              <a:rPr lang="en-US" sz="1700" dirty="0"/>
              <a:t> kwalifikuje </a:t>
            </a:r>
            <a:r>
              <a:rPr lang="en-US" sz="1700"/>
              <a:t>się</a:t>
            </a:r>
            <a:r>
              <a:rPr lang="en-US" sz="1700" dirty="0"/>
              <a:t> do prowadzenia przedsiębiorstwa społecznego.</a:t>
            </a:r>
          </a:p>
          <a:p>
            <a:pPr indent="-228600">
              <a:lnSpc>
                <a:spcPct val="110000"/>
              </a:lnSpc>
              <a:buFont typeface="The Hand Extrablack" panose="03070A02030502020204" pitchFamily="66" charset="0"/>
              <a:buChar char="•"/>
            </a:pPr>
            <a:r>
              <a:rPr lang="en-US" sz="1700" dirty="0"/>
              <a:t>Stowarzyszenie rejestrowe to forma prawna </a:t>
            </a:r>
            <a:r>
              <a:rPr lang="en-US" sz="1700"/>
              <a:t>przeznaczona</a:t>
            </a:r>
            <a:r>
              <a:rPr lang="en-US" sz="1700" dirty="0"/>
              <a:t> </a:t>
            </a:r>
            <a:r>
              <a:rPr lang="en-US" sz="1700"/>
              <a:t>dla</a:t>
            </a:r>
            <a:r>
              <a:rPr lang="en-US" sz="1700" dirty="0"/>
              <a:t> </a:t>
            </a:r>
            <a:r>
              <a:rPr lang="en-US" sz="1700"/>
              <a:t>grupy</a:t>
            </a:r>
            <a:r>
              <a:rPr lang="en-US" sz="1700" dirty="0"/>
              <a:t> </a:t>
            </a:r>
            <a:r>
              <a:rPr lang="en-US" sz="1700"/>
              <a:t>osób</a:t>
            </a:r>
            <a:r>
              <a:rPr lang="en-US" sz="1700" dirty="0"/>
              <a:t>, </a:t>
            </a:r>
            <a:r>
              <a:rPr lang="en-US" sz="1700"/>
              <a:t>która</a:t>
            </a:r>
            <a:r>
              <a:rPr lang="en-US" sz="1700" dirty="0"/>
              <a:t> </a:t>
            </a:r>
            <a:r>
              <a:rPr lang="en-US" sz="1700"/>
              <a:t>chce</a:t>
            </a:r>
            <a:r>
              <a:rPr lang="en-US" sz="1700" dirty="0"/>
              <a:t> wspólnie </a:t>
            </a:r>
            <a:r>
              <a:rPr lang="en-US" sz="1700"/>
              <a:t>razem</a:t>
            </a:r>
            <a:r>
              <a:rPr lang="en-US" sz="1700" dirty="0"/>
              <a:t> </a:t>
            </a:r>
            <a:r>
              <a:rPr lang="en-US" sz="1700"/>
              <a:t>realizować</a:t>
            </a:r>
            <a:r>
              <a:rPr lang="en-US" sz="1700" dirty="0"/>
              <a:t> to, co </a:t>
            </a:r>
            <a:r>
              <a:rPr lang="en-US" sz="1700"/>
              <a:t>dla</a:t>
            </a:r>
            <a:r>
              <a:rPr lang="en-US" sz="1700" dirty="0"/>
              <a:t> </a:t>
            </a:r>
            <a:r>
              <a:rPr lang="en-US" sz="1700"/>
              <a:t>nich</a:t>
            </a:r>
            <a:r>
              <a:rPr lang="en-US" sz="1700" dirty="0"/>
              <a:t> </a:t>
            </a:r>
            <a:r>
              <a:rPr lang="en-US" sz="1700"/>
              <a:t>ważne</a:t>
            </a:r>
            <a:r>
              <a:rPr lang="en-US" sz="1700" dirty="0"/>
              <a:t>, </a:t>
            </a:r>
            <a:r>
              <a:rPr lang="en-US" sz="1700"/>
              <a:t>czyli</a:t>
            </a:r>
            <a:r>
              <a:rPr lang="en-US" sz="1700" dirty="0"/>
              <a:t> cele </a:t>
            </a:r>
            <a:r>
              <a:rPr lang="en-US" sz="1700"/>
              <a:t>statutowe</a:t>
            </a:r>
            <a:r>
              <a:rPr lang="en-US" sz="1700" dirty="0"/>
              <a:t>. To </a:t>
            </a:r>
            <a:r>
              <a:rPr lang="en-US" sz="1700"/>
              <a:t>odpowiednia</a:t>
            </a:r>
            <a:r>
              <a:rPr lang="en-US" sz="1700" dirty="0"/>
              <a:t> forma prawna </a:t>
            </a:r>
            <a:r>
              <a:rPr lang="en-US" sz="1700"/>
              <a:t>dla</a:t>
            </a:r>
            <a:r>
              <a:rPr lang="en-US" sz="1700" dirty="0"/>
              <a:t> </a:t>
            </a:r>
            <a:r>
              <a:rPr lang="en-US" sz="1700"/>
              <a:t>tych</a:t>
            </a:r>
            <a:r>
              <a:rPr lang="en-US" sz="1700" dirty="0"/>
              <a:t>, </a:t>
            </a:r>
            <a:r>
              <a:rPr lang="en-US" sz="1700"/>
              <a:t>którzy</a:t>
            </a:r>
            <a:r>
              <a:rPr lang="en-US" sz="1700" dirty="0"/>
              <a:t> </a:t>
            </a:r>
            <a:r>
              <a:rPr lang="en-US" sz="1700"/>
              <a:t>chcą</a:t>
            </a:r>
            <a:r>
              <a:rPr lang="en-US" sz="1700" dirty="0"/>
              <a:t> wspólnie </a:t>
            </a:r>
            <a:r>
              <a:rPr lang="en-US" sz="1700"/>
              <a:t>razem</a:t>
            </a:r>
            <a:r>
              <a:rPr lang="en-US" sz="1700" dirty="0"/>
              <a:t> </a:t>
            </a:r>
            <a:r>
              <a:rPr lang="en-US" sz="1700"/>
              <a:t>na</a:t>
            </a:r>
            <a:r>
              <a:rPr lang="en-US" sz="1700" dirty="0"/>
              <a:t> </a:t>
            </a:r>
            <a:r>
              <a:rPr lang="en-US" sz="1700"/>
              <a:t>równych</a:t>
            </a:r>
            <a:r>
              <a:rPr lang="en-US" sz="1700" dirty="0"/>
              <a:t> </a:t>
            </a:r>
            <a:r>
              <a:rPr lang="en-US" sz="1700"/>
              <a:t>prawach</a:t>
            </a:r>
            <a:r>
              <a:rPr lang="en-US" sz="1700" dirty="0"/>
              <a:t> </a:t>
            </a:r>
            <a:r>
              <a:rPr lang="en-US" sz="1700"/>
              <a:t>decydować</a:t>
            </a:r>
            <a:r>
              <a:rPr lang="en-US" sz="1700" dirty="0"/>
              <a:t> jak </a:t>
            </a:r>
            <a:r>
              <a:rPr lang="en-US" sz="1700"/>
              <a:t>te</a:t>
            </a:r>
            <a:r>
              <a:rPr lang="en-US" sz="1700" dirty="0"/>
              <a:t> cele </a:t>
            </a:r>
            <a:r>
              <a:rPr lang="en-US" sz="1700"/>
              <a:t>będą</a:t>
            </a:r>
            <a:r>
              <a:rPr lang="en-US" sz="1700" dirty="0"/>
              <a:t> </a:t>
            </a:r>
            <a:r>
              <a:rPr lang="en-US" sz="1700"/>
              <a:t>realizowane</a:t>
            </a:r>
            <a:r>
              <a:rPr lang="en-US" sz="1700" dirty="0"/>
              <a:t>. Aby powołać </a:t>
            </a:r>
            <a:r>
              <a:rPr lang="en-US" sz="1700"/>
              <a:t>i</a:t>
            </a:r>
            <a:r>
              <a:rPr lang="en-US" sz="1700" dirty="0"/>
              <a:t> </a:t>
            </a:r>
            <a:r>
              <a:rPr lang="en-US" sz="1700"/>
              <a:t>później</a:t>
            </a:r>
            <a:r>
              <a:rPr lang="en-US" sz="1700" dirty="0"/>
              <a:t> </a:t>
            </a:r>
            <a:r>
              <a:rPr lang="en-US" sz="1700"/>
              <a:t>prowadzić</a:t>
            </a:r>
            <a:r>
              <a:rPr lang="en-US" sz="1700" dirty="0"/>
              <a:t> stowarzyszenie taka </a:t>
            </a:r>
            <a:r>
              <a:rPr lang="en-US" sz="1700"/>
              <a:t>grupa</a:t>
            </a:r>
            <a:r>
              <a:rPr lang="en-US" sz="1700" dirty="0"/>
              <a:t> </a:t>
            </a:r>
            <a:r>
              <a:rPr lang="en-US" sz="1700"/>
              <a:t>musi</a:t>
            </a:r>
            <a:r>
              <a:rPr lang="en-US" sz="1700" dirty="0"/>
              <a:t> </a:t>
            </a:r>
            <a:r>
              <a:rPr lang="en-US" sz="1700"/>
              <a:t>liczyć</a:t>
            </a:r>
            <a:r>
              <a:rPr lang="en-US" sz="1700" dirty="0"/>
              <a:t>, co </a:t>
            </a:r>
            <a:r>
              <a:rPr lang="en-US" sz="1700"/>
              <a:t>najmniej</a:t>
            </a:r>
            <a:r>
              <a:rPr lang="en-US" sz="1700" dirty="0"/>
              <a:t> siedem </a:t>
            </a:r>
            <a:r>
              <a:rPr lang="en-US" sz="1700"/>
              <a:t>osób</a:t>
            </a:r>
            <a:r>
              <a:rPr lang="en-US" sz="1700" dirty="0"/>
              <a:t> nazywanych członkami </a:t>
            </a:r>
            <a:r>
              <a:rPr lang="en-US" sz="1700"/>
              <a:t>stowarzyszenia</a:t>
            </a:r>
            <a:r>
              <a:rPr lang="en-US" sz="1700" dirty="0"/>
              <a:t>.</a:t>
            </a:r>
          </a:p>
          <a:p>
            <a:pPr indent="-228600">
              <a:lnSpc>
                <a:spcPct val="110000"/>
              </a:lnSpc>
              <a:buFont typeface="The Hand Extrablack" panose="03070A02030502020204" pitchFamily="66" charset="0"/>
              <a:buChar char="•"/>
            </a:pPr>
            <a:endParaRPr lang="en-US" sz="1700" dirty="0"/>
          </a:p>
        </p:txBody>
      </p:sp>
    </p:spTree>
    <p:extLst>
      <p:ext uri="{BB962C8B-B14F-4D97-AF65-F5344CB8AC3E}">
        <p14:creationId xmlns:p14="http://schemas.microsoft.com/office/powerpoint/2010/main" xmlns="" val="299662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6" name="Rectangle 125">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0" name="Freeform: Shape 129">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8C9E13E9-CE77-4DE5-9C5A-2B77B0D264DC}"/>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r>
              <a:rPr lang="en-US" sz="3200" dirty="0"/>
              <a:t>FUNDACJA</a:t>
            </a:r>
          </a:p>
        </p:txBody>
      </p:sp>
      <p:sp>
        <p:nvSpPr>
          <p:cNvPr id="132"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09A82732-E2E7-4C4A-BD7F-34670816058A}"/>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endParaRPr lang="en-US" sz="1400" b="1" dirty="0"/>
          </a:p>
          <a:p>
            <a:pPr indent="-228600">
              <a:lnSpc>
                <a:spcPct val="110000"/>
              </a:lnSpc>
              <a:buFont typeface="The Hand Extrablack" panose="03070A02030502020204" pitchFamily="66" charset="0"/>
              <a:buChar char="•"/>
            </a:pPr>
            <a:r>
              <a:rPr lang="en-US" sz="1400" dirty="0"/>
              <a:t>Fundacja to </a:t>
            </a:r>
            <a:r>
              <a:rPr lang="en-US" sz="1400"/>
              <a:t>także</a:t>
            </a:r>
            <a:r>
              <a:rPr lang="en-US" sz="1400" dirty="0"/>
              <a:t> organizacja pozarządowa, </a:t>
            </a:r>
            <a:r>
              <a:rPr lang="en-US" sz="1400"/>
              <a:t>działająca</a:t>
            </a:r>
            <a:r>
              <a:rPr lang="en-US" sz="1400" dirty="0"/>
              <a:t> w </a:t>
            </a:r>
            <a:r>
              <a:rPr lang="en-US" sz="1400"/>
              <a:t>oparciu</a:t>
            </a:r>
            <a:r>
              <a:rPr lang="en-US" sz="1400" dirty="0"/>
              <a:t> o </a:t>
            </a:r>
            <a:r>
              <a:rPr lang="en-US" sz="1400"/>
              <a:t>Ustawę</a:t>
            </a:r>
            <a:r>
              <a:rPr lang="en-US" sz="1400" dirty="0"/>
              <a:t> </a:t>
            </a:r>
            <a:r>
              <a:rPr lang="en-US" sz="1400"/>
              <a:t/>
            </a:r>
            <a:br>
              <a:rPr lang="en-US" sz="1400"/>
            </a:br>
            <a:r>
              <a:rPr lang="en-US" sz="1400" dirty="0"/>
              <a:t>z </a:t>
            </a:r>
            <a:r>
              <a:rPr lang="en-US" sz="1400"/>
              <a:t>dnia</a:t>
            </a:r>
            <a:r>
              <a:rPr lang="en-US" sz="1400" dirty="0"/>
              <a:t> 6 kwietnia 1984 Prawo o </a:t>
            </a:r>
            <a:r>
              <a:rPr lang="en-US" sz="1400"/>
              <a:t>Fundacjach</a:t>
            </a:r>
            <a:r>
              <a:rPr lang="en-US" sz="1400" dirty="0"/>
              <a:t>. </a:t>
            </a:r>
            <a:r>
              <a:rPr lang="en-US" sz="1400"/>
              <a:t>Fundację</a:t>
            </a:r>
            <a:r>
              <a:rPr lang="en-US" sz="1400" dirty="0"/>
              <a:t> </a:t>
            </a:r>
            <a:r>
              <a:rPr lang="en-US" sz="1400"/>
              <a:t>ustanawia</a:t>
            </a:r>
            <a:r>
              <a:rPr lang="en-US" sz="1400" dirty="0"/>
              <a:t> (</a:t>
            </a:r>
            <a:r>
              <a:rPr lang="en-US" sz="1400"/>
              <a:t>zakłada</a:t>
            </a:r>
            <a:r>
              <a:rPr lang="en-US" sz="1400" dirty="0"/>
              <a:t>) </a:t>
            </a:r>
            <a:r>
              <a:rPr lang="en-US" sz="1400"/>
              <a:t>jedna</a:t>
            </a:r>
            <a:r>
              <a:rPr lang="en-US" sz="1400" dirty="0"/>
              <a:t> </a:t>
            </a:r>
            <a:r>
              <a:rPr lang="en-US" sz="1400"/>
              <a:t>lub</a:t>
            </a:r>
            <a:r>
              <a:rPr lang="en-US" sz="1400" dirty="0"/>
              <a:t> </a:t>
            </a:r>
            <a:r>
              <a:rPr lang="en-US" sz="1400"/>
              <a:t>więcej</a:t>
            </a:r>
            <a:r>
              <a:rPr lang="en-US" sz="1400" dirty="0"/>
              <a:t> </a:t>
            </a:r>
            <a:r>
              <a:rPr lang="en-US" sz="1400"/>
              <a:t>osób</a:t>
            </a:r>
            <a:r>
              <a:rPr lang="en-US" sz="1400" dirty="0"/>
              <a:t>, </a:t>
            </a:r>
            <a:r>
              <a:rPr lang="en-US" sz="1400"/>
              <a:t>które</a:t>
            </a:r>
            <a:r>
              <a:rPr lang="en-US" sz="1400" dirty="0"/>
              <a:t> </a:t>
            </a:r>
            <a:r>
              <a:rPr lang="en-US" sz="1400"/>
              <a:t>nazywa</a:t>
            </a:r>
            <a:r>
              <a:rPr lang="en-US" sz="1400" dirty="0"/>
              <a:t> </a:t>
            </a:r>
            <a:r>
              <a:rPr lang="en-US" sz="1400"/>
              <a:t>się</a:t>
            </a:r>
            <a:r>
              <a:rPr lang="en-US" sz="1400" dirty="0"/>
              <a:t> </a:t>
            </a:r>
            <a:r>
              <a:rPr lang="en-US" sz="1400"/>
              <a:t>później</a:t>
            </a:r>
            <a:r>
              <a:rPr lang="en-US" sz="1400" dirty="0"/>
              <a:t> </a:t>
            </a:r>
            <a:r>
              <a:rPr lang="en-US" sz="1400"/>
              <a:t>fundatorami</a:t>
            </a:r>
            <a:r>
              <a:rPr lang="en-US" sz="1400" dirty="0"/>
              <a:t>. </a:t>
            </a:r>
            <a:r>
              <a:rPr lang="en-US" sz="1400"/>
              <a:t>Fundatorzy</a:t>
            </a:r>
            <a:r>
              <a:rPr lang="en-US" sz="1400" dirty="0"/>
              <a:t> to </a:t>
            </a:r>
            <a:r>
              <a:rPr lang="en-US" sz="1400"/>
              <a:t>osoby</a:t>
            </a:r>
            <a:r>
              <a:rPr lang="en-US" sz="1400" dirty="0"/>
              <a:t>, </a:t>
            </a:r>
            <a:r>
              <a:rPr lang="en-US" sz="1400"/>
              <a:t>dla</a:t>
            </a:r>
            <a:r>
              <a:rPr lang="en-US" sz="1400" dirty="0"/>
              <a:t> </a:t>
            </a:r>
            <a:r>
              <a:rPr lang="en-US" sz="1400"/>
              <a:t>których</a:t>
            </a:r>
            <a:r>
              <a:rPr lang="en-US" sz="1400" dirty="0"/>
              <a:t> </a:t>
            </a:r>
            <a:r>
              <a:rPr lang="en-US" sz="1400"/>
              <a:t>jakaś</a:t>
            </a:r>
            <a:r>
              <a:rPr lang="en-US" sz="1400" dirty="0"/>
              <a:t> </a:t>
            </a:r>
            <a:r>
              <a:rPr lang="en-US" sz="1400"/>
              <a:t>działalność</a:t>
            </a:r>
            <a:r>
              <a:rPr lang="en-US" sz="1400" dirty="0"/>
              <a:t> </a:t>
            </a:r>
            <a:r>
              <a:rPr lang="en-US" sz="1400"/>
              <a:t>społeczna</a:t>
            </a:r>
            <a:r>
              <a:rPr lang="en-US" sz="1400" dirty="0"/>
              <a:t> </a:t>
            </a:r>
            <a:r>
              <a:rPr lang="en-US" sz="1400"/>
              <a:t>była</a:t>
            </a:r>
            <a:r>
              <a:rPr lang="en-US" sz="1400" dirty="0"/>
              <a:t> </a:t>
            </a:r>
            <a:r>
              <a:rPr lang="en-US" sz="1400"/>
              <a:t>tak</a:t>
            </a:r>
            <a:r>
              <a:rPr lang="en-US" sz="1400" dirty="0"/>
              <a:t> </a:t>
            </a:r>
            <a:r>
              <a:rPr lang="en-US" sz="1400"/>
              <a:t>ważna</a:t>
            </a:r>
            <a:r>
              <a:rPr lang="en-US" sz="1400" dirty="0"/>
              <a:t>, </a:t>
            </a:r>
            <a:r>
              <a:rPr lang="en-US" sz="1400"/>
              <a:t>że</a:t>
            </a:r>
            <a:r>
              <a:rPr lang="en-US" sz="1400" dirty="0"/>
              <a:t> w </a:t>
            </a:r>
            <a:r>
              <a:rPr lang="en-US" sz="1400"/>
              <a:t>obecności</a:t>
            </a:r>
            <a:r>
              <a:rPr lang="en-US" sz="1400" dirty="0"/>
              <a:t> </a:t>
            </a:r>
            <a:r>
              <a:rPr lang="en-US" sz="1400"/>
              <a:t>notariusza</a:t>
            </a:r>
            <a:r>
              <a:rPr lang="en-US" sz="1400" dirty="0"/>
              <a:t> </a:t>
            </a:r>
            <a:r>
              <a:rPr lang="en-US" sz="1400"/>
              <a:t>zadeklarowali</a:t>
            </a:r>
            <a:r>
              <a:rPr lang="en-US" sz="1400" dirty="0"/>
              <a:t>, </a:t>
            </a:r>
            <a:r>
              <a:rPr lang="en-US" sz="1400"/>
              <a:t>że</a:t>
            </a:r>
            <a:r>
              <a:rPr lang="en-US" sz="1400" dirty="0"/>
              <a:t> </a:t>
            </a:r>
            <a:r>
              <a:rPr lang="en-US" sz="1400"/>
              <a:t>przeznaczą</a:t>
            </a:r>
            <a:r>
              <a:rPr lang="en-US" sz="1400" dirty="0"/>
              <a:t> </a:t>
            </a:r>
            <a:r>
              <a:rPr lang="en-US" sz="1400"/>
              <a:t>jakąś</a:t>
            </a:r>
            <a:r>
              <a:rPr lang="en-US" sz="1400" dirty="0"/>
              <a:t> </a:t>
            </a:r>
            <a:r>
              <a:rPr lang="en-US" sz="1400"/>
              <a:t>kwotę</a:t>
            </a:r>
            <a:r>
              <a:rPr lang="en-US" sz="1400" dirty="0"/>
              <a:t> </a:t>
            </a:r>
            <a:r>
              <a:rPr lang="en-US" sz="1400"/>
              <a:t>pieniędzy</a:t>
            </a:r>
            <a:r>
              <a:rPr lang="en-US" sz="1400" dirty="0"/>
              <a:t> </a:t>
            </a:r>
            <a:r>
              <a:rPr lang="en-US" sz="1400"/>
              <a:t>lub</a:t>
            </a:r>
            <a:r>
              <a:rPr lang="en-US" sz="1400" dirty="0"/>
              <a:t> </a:t>
            </a:r>
            <a:r>
              <a:rPr lang="en-US" sz="1400"/>
              <a:t>majątek</a:t>
            </a:r>
            <a:r>
              <a:rPr lang="en-US" sz="1400" dirty="0"/>
              <a:t> </a:t>
            </a:r>
            <a:r>
              <a:rPr lang="en-US" sz="1400"/>
              <a:t>na</a:t>
            </a:r>
            <a:r>
              <a:rPr lang="en-US" sz="1400" dirty="0"/>
              <a:t> </a:t>
            </a:r>
            <a:r>
              <a:rPr lang="en-US" sz="1400"/>
              <a:t>założenie</a:t>
            </a:r>
            <a:r>
              <a:rPr lang="en-US" sz="1400" dirty="0"/>
              <a:t> </a:t>
            </a:r>
            <a:r>
              <a:rPr lang="en-US" sz="1400"/>
              <a:t>fundacji</a:t>
            </a:r>
            <a:r>
              <a:rPr lang="en-US" sz="1400" dirty="0"/>
              <a:t>, </a:t>
            </a:r>
            <a:r>
              <a:rPr lang="en-US" sz="1400"/>
              <a:t>która</a:t>
            </a:r>
            <a:r>
              <a:rPr lang="en-US" sz="1400" dirty="0"/>
              <a:t> </a:t>
            </a:r>
            <a:r>
              <a:rPr lang="en-US" sz="1400"/>
              <a:t>tę</a:t>
            </a:r>
            <a:r>
              <a:rPr lang="en-US" sz="1400" dirty="0"/>
              <a:t> </a:t>
            </a:r>
            <a:r>
              <a:rPr lang="en-US" sz="1400"/>
              <a:t>działalność</a:t>
            </a:r>
            <a:r>
              <a:rPr lang="en-US" sz="1400" dirty="0"/>
              <a:t> </a:t>
            </a:r>
            <a:r>
              <a:rPr lang="en-US" sz="1400"/>
              <a:t>będzie</a:t>
            </a:r>
            <a:r>
              <a:rPr lang="en-US" sz="1400" dirty="0"/>
              <a:t> </a:t>
            </a:r>
            <a:r>
              <a:rPr lang="en-US" sz="1400"/>
              <a:t>prowadzić</a:t>
            </a:r>
            <a:r>
              <a:rPr lang="en-US" sz="1400" dirty="0"/>
              <a:t>.</a:t>
            </a:r>
          </a:p>
          <a:p>
            <a:pPr indent="-228600">
              <a:lnSpc>
                <a:spcPct val="110000"/>
              </a:lnSpc>
              <a:buFont typeface="The Hand Extrablack" panose="03070A02030502020204" pitchFamily="66" charset="0"/>
              <a:buChar char="•"/>
            </a:pPr>
            <a:r>
              <a:rPr lang="en-US" sz="1400"/>
              <a:t>Fundatorem</a:t>
            </a:r>
            <a:r>
              <a:rPr lang="en-US" sz="1400" dirty="0"/>
              <a:t> </a:t>
            </a:r>
            <a:r>
              <a:rPr lang="en-US" sz="1400"/>
              <a:t>lub</a:t>
            </a:r>
            <a:r>
              <a:rPr lang="en-US" sz="1400" dirty="0"/>
              <a:t> </a:t>
            </a:r>
            <a:r>
              <a:rPr lang="en-US" sz="1400"/>
              <a:t>fundatorami</a:t>
            </a:r>
            <a:r>
              <a:rPr lang="en-US" sz="1400" dirty="0"/>
              <a:t> </a:t>
            </a:r>
            <a:r>
              <a:rPr lang="en-US" sz="1400"/>
              <a:t>może</a:t>
            </a:r>
            <a:r>
              <a:rPr lang="en-US" sz="1400" dirty="0"/>
              <a:t> </a:t>
            </a:r>
            <a:r>
              <a:rPr lang="en-US" sz="1400"/>
              <a:t>być</a:t>
            </a:r>
            <a:r>
              <a:rPr lang="en-US" sz="1400" dirty="0"/>
              <a:t> </a:t>
            </a:r>
            <a:r>
              <a:rPr lang="en-US" sz="1400"/>
              <a:t>każda</a:t>
            </a:r>
            <a:r>
              <a:rPr lang="en-US" sz="1400" dirty="0"/>
              <a:t> </a:t>
            </a:r>
            <a:r>
              <a:rPr lang="en-US" sz="1400"/>
              <a:t>osoba</a:t>
            </a:r>
            <a:r>
              <a:rPr lang="en-US" sz="1400" dirty="0"/>
              <a:t> </a:t>
            </a:r>
            <a:r>
              <a:rPr lang="en-US" sz="1400"/>
              <a:t>fizyczna</a:t>
            </a:r>
            <a:r>
              <a:rPr lang="en-US" sz="1400" dirty="0"/>
              <a:t> bez </a:t>
            </a:r>
            <a:r>
              <a:rPr lang="en-US" sz="1400"/>
              <a:t>względu</a:t>
            </a:r>
            <a:r>
              <a:rPr lang="en-US" sz="1400" dirty="0"/>
              <a:t> </a:t>
            </a:r>
            <a:r>
              <a:rPr lang="en-US" sz="1400"/>
              <a:t>na</a:t>
            </a:r>
            <a:r>
              <a:rPr lang="en-US" sz="1400" dirty="0"/>
              <a:t> </a:t>
            </a:r>
            <a:r>
              <a:rPr lang="en-US" sz="1400"/>
              <a:t>obywatelstwo</a:t>
            </a:r>
            <a:r>
              <a:rPr lang="en-US" sz="1400" dirty="0"/>
              <a:t> </a:t>
            </a:r>
            <a:r>
              <a:rPr lang="en-US" sz="1400"/>
              <a:t>i</a:t>
            </a:r>
            <a:r>
              <a:rPr lang="en-US" sz="1400" dirty="0"/>
              <a:t> </a:t>
            </a:r>
            <a:r>
              <a:rPr lang="en-US" sz="1400"/>
              <a:t>miejsce</a:t>
            </a:r>
            <a:r>
              <a:rPr lang="en-US" sz="1400" dirty="0"/>
              <a:t> </a:t>
            </a:r>
            <a:r>
              <a:rPr lang="en-US" sz="1400"/>
              <a:t>zamieszkania</a:t>
            </a:r>
            <a:r>
              <a:rPr lang="en-US" sz="1400" dirty="0"/>
              <a:t>. </a:t>
            </a:r>
            <a:r>
              <a:rPr lang="en-US" sz="1400"/>
              <a:t>Fundatorem</a:t>
            </a:r>
            <a:r>
              <a:rPr lang="en-US" sz="1400" dirty="0"/>
              <a:t> </a:t>
            </a:r>
            <a:r>
              <a:rPr lang="en-US" sz="1400"/>
              <a:t>może</a:t>
            </a:r>
            <a:r>
              <a:rPr lang="en-US" sz="1400" dirty="0"/>
              <a:t> </a:t>
            </a:r>
            <a:r>
              <a:rPr lang="en-US" sz="1400"/>
              <a:t>być</a:t>
            </a:r>
            <a:r>
              <a:rPr lang="en-US" sz="1400" dirty="0"/>
              <a:t> </a:t>
            </a:r>
            <a:r>
              <a:rPr lang="en-US" sz="1400"/>
              <a:t>także</a:t>
            </a:r>
            <a:r>
              <a:rPr lang="en-US" sz="1400" dirty="0"/>
              <a:t> </a:t>
            </a:r>
            <a:r>
              <a:rPr lang="en-US" sz="1400"/>
              <a:t>osoba</a:t>
            </a:r>
            <a:r>
              <a:rPr lang="en-US" sz="1400" dirty="0"/>
              <a:t> prawna </a:t>
            </a:r>
            <a:r>
              <a:rPr lang="en-US" sz="1400"/>
              <a:t/>
            </a:r>
            <a:br>
              <a:rPr lang="en-US" sz="1400"/>
            </a:br>
            <a:r>
              <a:rPr lang="en-US" sz="1400" dirty="0"/>
              <a:t>o </a:t>
            </a:r>
            <a:r>
              <a:rPr lang="en-US" sz="1400"/>
              <a:t>ile</a:t>
            </a:r>
            <a:r>
              <a:rPr lang="en-US" sz="1400" dirty="0"/>
              <a:t> </a:t>
            </a:r>
            <a:r>
              <a:rPr lang="en-US" sz="1400"/>
              <a:t>jej</a:t>
            </a:r>
            <a:r>
              <a:rPr lang="en-US" sz="1400" dirty="0"/>
              <a:t> </a:t>
            </a:r>
            <a:r>
              <a:rPr lang="en-US" sz="1400"/>
              <a:t>wewnętrzny</a:t>
            </a:r>
            <a:r>
              <a:rPr lang="en-US" sz="1400" dirty="0"/>
              <a:t> </a:t>
            </a:r>
            <a:r>
              <a:rPr lang="en-US" sz="1400"/>
              <a:t>dokument</a:t>
            </a:r>
            <a:r>
              <a:rPr lang="en-US" sz="1400" dirty="0"/>
              <a:t> (np. </a:t>
            </a:r>
            <a:r>
              <a:rPr lang="en-US" sz="1400"/>
              <a:t>statut</a:t>
            </a:r>
            <a:r>
              <a:rPr lang="en-US" sz="1400" dirty="0"/>
              <a:t> </a:t>
            </a:r>
            <a:r>
              <a:rPr lang="en-US" sz="1400"/>
              <a:t>stowarzyszenia</a:t>
            </a:r>
            <a:r>
              <a:rPr lang="en-US" sz="1400" dirty="0"/>
              <a:t>) </a:t>
            </a:r>
            <a:r>
              <a:rPr lang="en-US" sz="1400"/>
              <a:t>lub</a:t>
            </a:r>
            <a:r>
              <a:rPr lang="en-US" sz="1400" dirty="0"/>
              <a:t> </a:t>
            </a:r>
            <a:r>
              <a:rPr lang="en-US" sz="1400"/>
              <a:t>uchwała</a:t>
            </a:r>
            <a:r>
              <a:rPr lang="en-US" sz="1400" dirty="0"/>
              <a:t> </a:t>
            </a:r>
            <a:r>
              <a:rPr lang="en-US" sz="1400"/>
              <a:t>tego</a:t>
            </a:r>
            <a:r>
              <a:rPr lang="en-US" sz="1400" dirty="0"/>
              <a:t> </a:t>
            </a:r>
            <a:r>
              <a:rPr lang="en-US" sz="1400"/>
              <a:t>nie</a:t>
            </a:r>
            <a:r>
              <a:rPr lang="en-US" sz="1400" dirty="0"/>
              <a:t> </a:t>
            </a:r>
            <a:r>
              <a:rPr lang="en-US" sz="1400"/>
              <a:t>zakazuje</a:t>
            </a:r>
            <a:r>
              <a:rPr lang="en-US" sz="1400" dirty="0"/>
              <a:t>.</a:t>
            </a:r>
          </a:p>
          <a:p>
            <a:pPr indent="-228600">
              <a:lnSpc>
                <a:spcPct val="110000"/>
              </a:lnSpc>
              <a:buFont typeface="The Hand Extrablack" panose="03070A02030502020204" pitchFamily="66" charset="0"/>
              <a:buChar char="•"/>
            </a:pPr>
            <a:r>
              <a:rPr lang="en-US" sz="1400"/>
              <a:t>Pisząc</a:t>
            </a:r>
            <a:r>
              <a:rPr lang="en-US" sz="1400" dirty="0"/>
              <a:t> o </a:t>
            </a:r>
            <a:r>
              <a:rPr lang="en-US" sz="1400"/>
              <a:t>fundacjach</a:t>
            </a:r>
            <a:r>
              <a:rPr lang="en-US" sz="1400" dirty="0"/>
              <a:t> </a:t>
            </a:r>
            <a:r>
              <a:rPr lang="en-US" sz="1400"/>
              <a:t>należy</a:t>
            </a:r>
            <a:r>
              <a:rPr lang="en-US" sz="1400" dirty="0"/>
              <a:t> </a:t>
            </a:r>
            <a:r>
              <a:rPr lang="en-US" sz="1400"/>
              <a:t>podkreślić</a:t>
            </a:r>
            <a:r>
              <a:rPr lang="en-US" sz="1400" dirty="0"/>
              <a:t>, </a:t>
            </a:r>
            <a:r>
              <a:rPr lang="en-US" sz="1400"/>
              <a:t>szczególną</a:t>
            </a:r>
            <a:r>
              <a:rPr lang="en-US" sz="1400" dirty="0"/>
              <a:t> </a:t>
            </a:r>
            <a:r>
              <a:rPr lang="en-US" sz="1400"/>
              <a:t>rolę</a:t>
            </a:r>
            <a:r>
              <a:rPr lang="en-US" sz="1400" dirty="0"/>
              <a:t> </a:t>
            </a:r>
            <a:r>
              <a:rPr lang="en-US" sz="1400"/>
              <a:t>fundatora</a:t>
            </a:r>
            <a:r>
              <a:rPr lang="en-US" sz="1400" dirty="0"/>
              <a:t>/</a:t>
            </a:r>
            <a:r>
              <a:rPr lang="en-US" sz="1400"/>
              <a:t>ów</a:t>
            </a:r>
            <a:r>
              <a:rPr lang="en-US" sz="1400" dirty="0"/>
              <a:t>. To </a:t>
            </a:r>
            <a:r>
              <a:rPr lang="en-US" sz="1400"/>
              <a:t>fundator</a:t>
            </a:r>
            <a:r>
              <a:rPr lang="en-US" sz="1400" dirty="0"/>
              <a:t> </a:t>
            </a:r>
            <a:r>
              <a:rPr lang="en-US" sz="1400"/>
              <a:t>lub</a:t>
            </a:r>
            <a:r>
              <a:rPr lang="en-US" sz="1400" dirty="0"/>
              <a:t> </a:t>
            </a:r>
            <a:r>
              <a:rPr lang="en-US" sz="1400"/>
              <a:t>fundatorzy</a:t>
            </a:r>
            <a:r>
              <a:rPr lang="en-US" sz="1400" dirty="0"/>
              <a:t> </a:t>
            </a:r>
            <a:r>
              <a:rPr lang="en-US" sz="1400"/>
              <a:t>uchwalają</a:t>
            </a:r>
            <a:r>
              <a:rPr lang="en-US" sz="1400" dirty="0"/>
              <a:t> </a:t>
            </a:r>
            <a:r>
              <a:rPr lang="en-US" sz="1400"/>
              <a:t>statut</a:t>
            </a:r>
            <a:r>
              <a:rPr lang="en-US" sz="1400" dirty="0"/>
              <a:t>, </a:t>
            </a:r>
            <a:r>
              <a:rPr lang="en-US" sz="1400"/>
              <a:t>który</a:t>
            </a:r>
            <a:r>
              <a:rPr lang="en-US" sz="1400" dirty="0"/>
              <a:t> opisuje zasady </a:t>
            </a:r>
            <a:r>
              <a:rPr lang="en-US" sz="1400"/>
              <a:t>działalności</a:t>
            </a:r>
            <a:r>
              <a:rPr lang="en-US" sz="1400" dirty="0"/>
              <a:t> </a:t>
            </a:r>
            <a:r>
              <a:rPr lang="en-US" sz="1400"/>
              <a:t>fundacji</a:t>
            </a:r>
            <a:r>
              <a:rPr lang="en-US" sz="1400" dirty="0"/>
              <a:t>. W </a:t>
            </a:r>
            <a:r>
              <a:rPr lang="en-US" sz="1400"/>
              <a:t>statucie</a:t>
            </a:r>
            <a:r>
              <a:rPr lang="en-US" sz="1400" dirty="0"/>
              <a:t>, </a:t>
            </a:r>
            <a:r>
              <a:rPr lang="en-US" sz="1400"/>
              <a:t>fundatorzy</a:t>
            </a:r>
            <a:r>
              <a:rPr lang="en-US" sz="1400" dirty="0"/>
              <a:t> </a:t>
            </a:r>
            <a:r>
              <a:rPr lang="en-US" sz="1400"/>
              <a:t>mogą</a:t>
            </a:r>
            <a:r>
              <a:rPr lang="en-US" sz="1400" dirty="0"/>
              <a:t> </a:t>
            </a:r>
            <a:r>
              <a:rPr lang="en-US" sz="1400"/>
              <a:t>wprowadzić</a:t>
            </a:r>
            <a:r>
              <a:rPr lang="en-US" sz="1400" dirty="0"/>
              <a:t> </a:t>
            </a:r>
            <a:r>
              <a:rPr lang="en-US" sz="1400"/>
              <a:t>regulacje</a:t>
            </a:r>
            <a:r>
              <a:rPr lang="en-US" sz="1400" dirty="0"/>
              <a:t>, </a:t>
            </a:r>
            <a:r>
              <a:rPr lang="en-US" sz="1400"/>
              <a:t>dzięki</a:t>
            </a:r>
            <a:r>
              <a:rPr lang="en-US" sz="1400" dirty="0"/>
              <a:t> </a:t>
            </a:r>
            <a:r>
              <a:rPr lang="en-US" sz="1400"/>
              <a:t>którym</a:t>
            </a:r>
            <a:r>
              <a:rPr lang="en-US" sz="1400" dirty="0"/>
              <a:t> to do </a:t>
            </a:r>
            <a:r>
              <a:rPr lang="en-US" sz="1400"/>
              <a:t>nich</a:t>
            </a:r>
            <a:r>
              <a:rPr lang="en-US" sz="1400" dirty="0"/>
              <a:t> </a:t>
            </a:r>
            <a:r>
              <a:rPr lang="en-US" sz="1400"/>
              <a:t>należeć</a:t>
            </a:r>
            <a:r>
              <a:rPr lang="en-US" sz="1400" dirty="0"/>
              <a:t> </a:t>
            </a:r>
            <a:r>
              <a:rPr lang="en-US" sz="1400"/>
              <a:t>będzie</a:t>
            </a:r>
            <a:r>
              <a:rPr lang="en-US" sz="1400" dirty="0"/>
              <a:t> </a:t>
            </a:r>
            <a:r>
              <a:rPr lang="en-US" sz="1400"/>
              <a:t>decydowanie</a:t>
            </a:r>
            <a:r>
              <a:rPr lang="en-US" sz="1400" dirty="0"/>
              <a:t> o </a:t>
            </a:r>
            <a:r>
              <a:rPr lang="en-US" sz="1400"/>
              <a:t>zmianach</a:t>
            </a:r>
            <a:r>
              <a:rPr lang="en-US" sz="1400" dirty="0"/>
              <a:t> w </a:t>
            </a:r>
            <a:r>
              <a:rPr lang="en-US" sz="1400"/>
              <a:t>statucie</a:t>
            </a:r>
            <a:r>
              <a:rPr lang="en-US" sz="1400" dirty="0"/>
              <a:t>, </a:t>
            </a:r>
            <a:r>
              <a:rPr lang="en-US" sz="1400"/>
              <a:t>powoływanie</a:t>
            </a:r>
            <a:r>
              <a:rPr lang="en-US" sz="1400" dirty="0"/>
              <a:t> </a:t>
            </a:r>
            <a:r>
              <a:rPr lang="en-US" sz="1400"/>
              <a:t>i</a:t>
            </a:r>
            <a:r>
              <a:rPr lang="en-US" sz="1400" dirty="0"/>
              <a:t> </a:t>
            </a:r>
            <a:r>
              <a:rPr lang="en-US" sz="1400"/>
              <a:t>odwoływaniu</a:t>
            </a:r>
            <a:r>
              <a:rPr lang="en-US" sz="1400" dirty="0"/>
              <a:t> </a:t>
            </a:r>
            <a:r>
              <a:rPr lang="en-US" sz="1400"/>
              <a:t>zarządu</a:t>
            </a:r>
            <a:r>
              <a:rPr lang="en-US" sz="1400" dirty="0"/>
              <a:t> </a:t>
            </a:r>
            <a:r>
              <a:rPr lang="en-US" sz="1400"/>
              <a:t>wtedy</a:t>
            </a:r>
            <a:r>
              <a:rPr lang="en-US" sz="1400" dirty="0"/>
              <a:t>, </a:t>
            </a:r>
            <a:r>
              <a:rPr lang="en-US" sz="1400"/>
              <a:t>gdy</a:t>
            </a:r>
            <a:r>
              <a:rPr lang="en-US" sz="1400" dirty="0"/>
              <a:t> </a:t>
            </a:r>
            <a:r>
              <a:rPr lang="en-US" sz="1400"/>
              <a:t>uznają</a:t>
            </a:r>
            <a:r>
              <a:rPr lang="en-US" sz="1400" dirty="0"/>
              <a:t>, </a:t>
            </a:r>
            <a:r>
              <a:rPr lang="en-US" sz="1400"/>
              <a:t>że</a:t>
            </a:r>
            <a:r>
              <a:rPr lang="en-US" sz="1400" dirty="0"/>
              <a:t> </a:t>
            </a:r>
            <a:r>
              <a:rPr lang="en-US" sz="1400"/>
              <a:t>prowadzi</a:t>
            </a:r>
            <a:r>
              <a:rPr lang="en-US" sz="1400" dirty="0"/>
              <a:t> </a:t>
            </a:r>
            <a:r>
              <a:rPr lang="en-US" sz="1400"/>
              <a:t>działalność</a:t>
            </a:r>
            <a:r>
              <a:rPr lang="en-US" sz="1400" dirty="0"/>
              <a:t> </a:t>
            </a:r>
            <a:r>
              <a:rPr lang="en-US" sz="1400"/>
              <a:t>niezgodnie</a:t>
            </a:r>
            <a:r>
              <a:rPr lang="en-US" sz="1400" dirty="0"/>
              <a:t> z </a:t>
            </a:r>
            <a:r>
              <a:rPr lang="en-US" sz="1400"/>
              <a:t>pomysłem</a:t>
            </a:r>
            <a:r>
              <a:rPr lang="en-US" sz="1400" dirty="0"/>
              <a:t> </a:t>
            </a:r>
            <a:r>
              <a:rPr lang="en-US" sz="1400"/>
              <a:t>na</a:t>
            </a:r>
            <a:r>
              <a:rPr lang="en-US" sz="1400" dirty="0"/>
              <a:t> </a:t>
            </a:r>
            <a:r>
              <a:rPr lang="en-US" sz="1400"/>
              <a:t>realizacje</a:t>
            </a:r>
            <a:r>
              <a:rPr lang="en-US" sz="1400" dirty="0"/>
              <a:t>, </a:t>
            </a:r>
            <a:r>
              <a:rPr lang="en-US" sz="1400"/>
              <a:t>którego</a:t>
            </a:r>
            <a:r>
              <a:rPr lang="en-US" sz="1400" dirty="0"/>
              <a:t> </a:t>
            </a:r>
            <a:r>
              <a:rPr lang="en-US" sz="1400"/>
              <a:t>przeznaczyli</a:t>
            </a:r>
            <a:r>
              <a:rPr lang="en-US" sz="1400" dirty="0"/>
              <a:t> </a:t>
            </a:r>
            <a:r>
              <a:rPr lang="en-US" sz="1400"/>
              <a:t>swój</a:t>
            </a:r>
            <a:r>
              <a:rPr lang="en-US" sz="1400" dirty="0"/>
              <a:t> </a:t>
            </a:r>
            <a:r>
              <a:rPr lang="en-US" sz="1400"/>
              <a:t>majątek</a:t>
            </a:r>
            <a:r>
              <a:rPr lang="en-US" sz="1400" dirty="0"/>
              <a:t>…</a:t>
            </a:r>
          </a:p>
          <a:p>
            <a:pPr indent="-228600">
              <a:lnSpc>
                <a:spcPct val="110000"/>
              </a:lnSpc>
              <a:buFont typeface="The Hand Extrablack" panose="03070A02030502020204" pitchFamily="66" charset="0"/>
              <a:buChar char="•"/>
            </a:pPr>
            <a:endParaRPr lang="en-US" sz="1400" dirty="0"/>
          </a:p>
        </p:txBody>
      </p:sp>
    </p:spTree>
    <p:extLst>
      <p:ext uri="{BB962C8B-B14F-4D97-AF65-F5344CB8AC3E}">
        <p14:creationId xmlns:p14="http://schemas.microsoft.com/office/powerpoint/2010/main" xmlns="" val="59303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C5053D3C-B8BC-4CD9-9E2B-95E68853585B}"/>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r>
              <a:rPr lang="en-US" sz="3200" dirty="0"/>
              <a:t>KOŁO GOSPODYŃ WIEJSKICH</a:t>
            </a:r>
            <a:endParaRPr lang="en-US" sz="3200"/>
          </a:p>
        </p:txBody>
      </p:sp>
      <p:sp>
        <p:nvSpPr>
          <p:cNvPr id="79"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F9B212F0-1C92-4B16-93F5-AA5E73CF807E}"/>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endParaRPr lang="en-US" sz="1400" b="1" dirty="0"/>
          </a:p>
          <a:p>
            <a:pPr indent="-228600">
              <a:lnSpc>
                <a:spcPct val="110000"/>
              </a:lnSpc>
              <a:buFont typeface="The Hand Extrablack" panose="03070A02030502020204" pitchFamily="66" charset="0"/>
              <a:buChar char="•"/>
            </a:pPr>
            <a:r>
              <a:rPr lang="en-US" sz="1400"/>
              <a:t>Koło</a:t>
            </a:r>
            <a:r>
              <a:rPr lang="en-US" sz="1400" dirty="0"/>
              <a:t> </a:t>
            </a:r>
            <a:r>
              <a:rPr lang="en-US" sz="1400"/>
              <a:t>Gospodyń</a:t>
            </a:r>
            <a:r>
              <a:rPr lang="en-US" sz="1400" dirty="0"/>
              <a:t> </a:t>
            </a:r>
            <a:r>
              <a:rPr lang="en-US" sz="1400"/>
              <a:t>Wiejskich</a:t>
            </a:r>
            <a:r>
              <a:rPr lang="en-US" sz="1400" dirty="0"/>
              <a:t> (KGW) to </a:t>
            </a:r>
            <a:r>
              <a:rPr lang="en-US" sz="1400"/>
              <a:t>niedawno</a:t>
            </a:r>
            <a:r>
              <a:rPr lang="en-US" sz="1400" dirty="0"/>
              <a:t> </a:t>
            </a:r>
            <a:r>
              <a:rPr lang="en-US" sz="1400"/>
              <a:t>wprowadzona</a:t>
            </a:r>
            <a:r>
              <a:rPr lang="en-US" sz="1400" dirty="0"/>
              <a:t> forma prawna </a:t>
            </a:r>
            <a:r>
              <a:rPr lang="en-US" sz="1400"/>
              <a:t>działająca</a:t>
            </a:r>
            <a:r>
              <a:rPr lang="en-US" sz="1400" dirty="0"/>
              <a:t> w </a:t>
            </a:r>
            <a:r>
              <a:rPr lang="en-US" sz="1400"/>
              <a:t>oparciu</a:t>
            </a:r>
            <a:r>
              <a:rPr lang="en-US" sz="1400" dirty="0"/>
              <a:t> o </a:t>
            </a:r>
            <a:r>
              <a:rPr lang="en-US" sz="1400"/>
              <a:t>Ustawę</a:t>
            </a:r>
            <a:r>
              <a:rPr lang="en-US" sz="1400" dirty="0"/>
              <a:t> z </a:t>
            </a:r>
            <a:r>
              <a:rPr lang="en-US" sz="1400"/>
              <a:t>dnia</a:t>
            </a:r>
            <a:r>
              <a:rPr lang="en-US" sz="1400" dirty="0"/>
              <a:t> 9 </a:t>
            </a:r>
            <a:r>
              <a:rPr lang="en-US" sz="1400"/>
              <a:t>listopada</a:t>
            </a:r>
            <a:r>
              <a:rPr lang="en-US" sz="1400" dirty="0"/>
              <a:t> 2018 r. o </a:t>
            </a:r>
            <a:r>
              <a:rPr lang="en-US" sz="1400"/>
              <a:t>kołach</a:t>
            </a:r>
            <a:r>
              <a:rPr lang="en-US" sz="1400" dirty="0"/>
              <a:t> </a:t>
            </a:r>
            <a:r>
              <a:rPr lang="en-US" sz="1400"/>
              <a:t>gospodyń</a:t>
            </a:r>
            <a:r>
              <a:rPr lang="en-US" sz="1400" dirty="0"/>
              <a:t> </a:t>
            </a:r>
            <a:r>
              <a:rPr lang="en-US" sz="1400"/>
              <a:t>wiejskich</a:t>
            </a:r>
            <a:r>
              <a:rPr lang="en-US" sz="1400" dirty="0"/>
              <a:t>. KGW </a:t>
            </a:r>
            <a:r>
              <a:rPr lang="en-US" sz="1400"/>
              <a:t>są</a:t>
            </a:r>
            <a:r>
              <a:rPr lang="en-US" sz="1400" dirty="0"/>
              <a:t> </a:t>
            </a:r>
            <a:r>
              <a:rPr lang="en-US" sz="1400"/>
              <a:t>organizacją</a:t>
            </a:r>
            <a:r>
              <a:rPr lang="en-US" sz="1400" dirty="0"/>
              <a:t> </a:t>
            </a:r>
            <a:r>
              <a:rPr lang="en-US" sz="1400"/>
              <a:t>pozarządową</a:t>
            </a:r>
            <a:r>
              <a:rPr lang="en-US" sz="1400" dirty="0"/>
              <a:t> </a:t>
            </a:r>
            <a:r>
              <a:rPr lang="en-US" sz="1400"/>
              <a:t>i</a:t>
            </a:r>
            <a:r>
              <a:rPr lang="en-US" sz="1400" dirty="0"/>
              <a:t> </a:t>
            </a:r>
            <a:r>
              <a:rPr lang="en-US" sz="1400"/>
              <a:t>tym</a:t>
            </a:r>
            <a:r>
              <a:rPr lang="en-US" sz="1400" dirty="0"/>
              <a:t> </a:t>
            </a:r>
            <a:r>
              <a:rPr lang="en-US" sz="1400"/>
              <a:t>samym</a:t>
            </a:r>
            <a:r>
              <a:rPr lang="en-US" sz="1400" dirty="0"/>
              <a:t> </a:t>
            </a:r>
            <a:r>
              <a:rPr lang="en-US" sz="1400"/>
              <a:t>zaliczane</a:t>
            </a:r>
            <a:r>
              <a:rPr lang="en-US" sz="1400" dirty="0"/>
              <a:t> </a:t>
            </a:r>
            <a:r>
              <a:rPr lang="en-US" sz="1400"/>
              <a:t>są</a:t>
            </a:r>
            <a:r>
              <a:rPr lang="en-US" sz="1400" dirty="0"/>
              <a:t> do </a:t>
            </a:r>
            <a:r>
              <a:rPr lang="en-US" sz="1400"/>
              <a:t>podmiotów</a:t>
            </a:r>
            <a:r>
              <a:rPr lang="en-US" sz="1400" dirty="0"/>
              <a:t> </a:t>
            </a:r>
            <a:r>
              <a:rPr lang="en-US" sz="1400"/>
              <a:t>ekonomii</a:t>
            </a:r>
            <a:r>
              <a:rPr lang="en-US" sz="1400" dirty="0"/>
              <a:t> </a:t>
            </a:r>
            <a:r>
              <a:rPr lang="en-US" sz="1400"/>
              <a:t>społecznej</a:t>
            </a:r>
            <a:r>
              <a:rPr lang="en-US" sz="1400" dirty="0"/>
              <a:t>. </a:t>
            </a:r>
            <a:r>
              <a:rPr lang="en-US" sz="1400"/>
              <a:t>Właśnie</a:t>
            </a:r>
            <a:r>
              <a:rPr lang="en-US" sz="1400" dirty="0"/>
              <a:t>, </a:t>
            </a:r>
            <a:r>
              <a:rPr lang="en-US" sz="1400"/>
              <a:t>dlatego</a:t>
            </a:r>
            <a:r>
              <a:rPr lang="en-US" sz="1400" dirty="0"/>
              <a:t> </a:t>
            </a:r>
            <a:r>
              <a:rPr lang="en-US" sz="1400"/>
              <a:t>spełniają</a:t>
            </a:r>
            <a:r>
              <a:rPr lang="en-US" sz="1400" dirty="0"/>
              <a:t> </a:t>
            </a:r>
            <a:r>
              <a:rPr lang="en-US" sz="1400"/>
              <a:t>podstawowy</a:t>
            </a:r>
            <a:r>
              <a:rPr lang="en-US" sz="1400" dirty="0"/>
              <a:t> </a:t>
            </a:r>
            <a:r>
              <a:rPr lang="en-US" sz="1400"/>
              <a:t>warunek</a:t>
            </a:r>
            <a:r>
              <a:rPr lang="en-US" sz="1400" dirty="0"/>
              <a:t>, </a:t>
            </a:r>
            <a:r>
              <a:rPr lang="en-US" sz="1400"/>
              <a:t>który</a:t>
            </a:r>
            <a:r>
              <a:rPr lang="en-US" sz="1400" dirty="0"/>
              <a:t> </a:t>
            </a:r>
            <a:r>
              <a:rPr lang="en-US" sz="1400"/>
              <a:t>musi</a:t>
            </a:r>
            <a:r>
              <a:rPr lang="en-US" sz="1400" dirty="0"/>
              <a:t> </a:t>
            </a:r>
            <a:r>
              <a:rPr lang="en-US" sz="1400"/>
              <a:t>spełniać</a:t>
            </a:r>
            <a:r>
              <a:rPr lang="en-US" sz="1400" dirty="0"/>
              <a:t> forma prawna by po </a:t>
            </a:r>
            <a:r>
              <a:rPr lang="en-US" sz="1400"/>
              <a:t>spełnieniu</a:t>
            </a:r>
            <a:r>
              <a:rPr lang="en-US" sz="1400" dirty="0"/>
              <a:t> </a:t>
            </a:r>
            <a:r>
              <a:rPr lang="en-US" sz="1400"/>
              <a:t>kolejnych</a:t>
            </a:r>
            <a:r>
              <a:rPr lang="en-US" sz="1400" dirty="0"/>
              <a:t> </a:t>
            </a:r>
            <a:r>
              <a:rPr lang="en-US" sz="1400"/>
              <a:t>warunków</a:t>
            </a:r>
            <a:r>
              <a:rPr lang="en-US" sz="1400" dirty="0"/>
              <a:t> </a:t>
            </a:r>
            <a:r>
              <a:rPr lang="en-US" sz="1400"/>
              <a:t>można</a:t>
            </a:r>
            <a:r>
              <a:rPr lang="en-US" sz="1400" dirty="0"/>
              <a:t> </a:t>
            </a:r>
            <a:r>
              <a:rPr lang="en-US" sz="1400"/>
              <a:t>było</a:t>
            </a:r>
            <a:r>
              <a:rPr lang="en-US" sz="1400" dirty="0"/>
              <a:t> </a:t>
            </a:r>
            <a:r>
              <a:rPr lang="en-US" sz="1400"/>
              <a:t>prowadzić</a:t>
            </a:r>
            <a:r>
              <a:rPr lang="en-US" sz="1400" dirty="0"/>
              <a:t> </a:t>
            </a:r>
            <a:r>
              <a:rPr lang="en-US" sz="1400"/>
              <a:t>przedsiębiorstwo</a:t>
            </a:r>
            <a:r>
              <a:rPr lang="en-US" sz="1400" dirty="0"/>
              <a:t> </a:t>
            </a:r>
            <a:r>
              <a:rPr lang="en-US" sz="1400"/>
              <a:t>społeczne</a:t>
            </a:r>
            <a:r>
              <a:rPr lang="en-US" sz="1400" dirty="0"/>
              <a:t>.</a:t>
            </a:r>
          </a:p>
          <a:p>
            <a:pPr indent="-228600">
              <a:lnSpc>
                <a:spcPct val="110000"/>
              </a:lnSpc>
              <a:buFont typeface="The Hand Extrablack" panose="03070A02030502020204" pitchFamily="66" charset="0"/>
              <a:buChar char="•"/>
            </a:pPr>
            <a:r>
              <a:rPr lang="en-US" sz="1400" dirty="0"/>
              <a:t>KGW to </a:t>
            </a:r>
            <a:r>
              <a:rPr lang="en-US" sz="1400"/>
              <a:t>typ</a:t>
            </a:r>
            <a:r>
              <a:rPr lang="en-US" sz="1400" dirty="0"/>
              <a:t> </a:t>
            </a:r>
            <a:r>
              <a:rPr lang="en-US" sz="1400"/>
              <a:t>organizacji</a:t>
            </a:r>
            <a:r>
              <a:rPr lang="en-US" sz="1400" dirty="0"/>
              <a:t>, </a:t>
            </a:r>
            <a:r>
              <a:rPr lang="en-US" sz="1400"/>
              <a:t>której</a:t>
            </a:r>
            <a:r>
              <a:rPr lang="en-US" sz="1400" dirty="0"/>
              <a:t> </a:t>
            </a:r>
            <a:r>
              <a:rPr lang="en-US" sz="1400"/>
              <a:t>działalność</a:t>
            </a:r>
            <a:r>
              <a:rPr lang="en-US" sz="1400" dirty="0"/>
              <a:t> </a:t>
            </a:r>
            <a:r>
              <a:rPr lang="en-US" sz="1400"/>
              <a:t>musi</a:t>
            </a:r>
            <a:r>
              <a:rPr lang="en-US" sz="1400" dirty="0"/>
              <a:t> </a:t>
            </a:r>
            <a:r>
              <a:rPr lang="en-US" sz="1400"/>
              <a:t>się</a:t>
            </a:r>
            <a:r>
              <a:rPr lang="en-US" sz="1400" dirty="0"/>
              <a:t> </a:t>
            </a:r>
            <a:r>
              <a:rPr lang="en-US" sz="1400"/>
              <a:t>koncentrować</a:t>
            </a:r>
            <a:r>
              <a:rPr lang="en-US" sz="1400" dirty="0"/>
              <a:t> </a:t>
            </a:r>
            <a:r>
              <a:rPr lang="en-US" sz="1400"/>
              <a:t>na</a:t>
            </a:r>
            <a:r>
              <a:rPr lang="en-US" sz="1400" dirty="0"/>
              <a:t> </a:t>
            </a:r>
            <a:r>
              <a:rPr lang="en-US" sz="1400"/>
              <a:t>działalności</a:t>
            </a:r>
            <a:r>
              <a:rPr lang="en-US" sz="1400" dirty="0"/>
              <a:t> </a:t>
            </a:r>
            <a:r>
              <a:rPr lang="en-US" sz="1400"/>
              <a:t>wymienionej</a:t>
            </a:r>
            <a:r>
              <a:rPr lang="en-US" sz="1400" dirty="0"/>
              <a:t> w Art. 2 </a:t>
            </a:r>
            <a:r>
              <a:rPr lang="en-US" sz="1400"/>
              <a:t>ust</a:t>
            </a:r>
            <a:r>
              <a:rPr lang="en-US" sz="1400" dirty="0"/>
              <a:t>. 3 </a:t>
            </a:r>
            <a:r>
              <a:rPr lang="en-US" sz="1400"/>
              <a:t>Ustawy</a:t>
            </a:r>
            <a:r>
              <a:rPr lang="en-US" sz="1400" dirty="0"/>
              <a:t> o </a:t>
            </a:r>
            <a:r>
              <a:rPr lang="en-US" sz="1400"/>
              <a:t>kołach</a:t>
            </a:r>
            <a:r>
              <a:rPr lang="en-US" sz="1400" dirty="0"/>
              <a:t> </a:t>
            </a:r>
            <a:r>
              <a:rPr lang="en-US" sz="1400"/>
              <a:t>gospodyń</a:t>
            </a:r>
            <a:r>
              <a:rPr lang="en-US" sz="1400" dirty="0"/>
              <a:t> </a:t>
            </a:r>
            <a:r>
              <a:rPr lang="en-US" sz="1400"/>
              <a:t>wiejskich</a:t>
            </a:r>
            <a:r>
              <a:rPr lang="en-US" sz="1400" dirty="0"/>
              <a:t>. </a:t>
            </a:r>
            <a:r>
              <a:rPr lang="en-US" sz="1400"/>
              <a:t>Każdy</a:t>
            </a:r>
            <a:r>
              <a:rPr lang="en-US" sz="1400" dirty="0"/>
              <a:t> </a:t>
            </a:r>
            <a:r>
              <a:rPr lang="en-US" sz="1400"/>
              <a:t>inny</a:t>
            </a:r>
            <a:r>
              <a:rPr lang="en-US" sz="1400" dirty="0"/>
              <a:t> </a:t>
            </a:r>
            <a:r>
              <a:rPr lang="en-US" sz="1400"/>
              <a:t>rodzaj</a:t>
            </a:r>
            <a:r>
              <a:rPr lang="en-US" sz="1400" dirty="0"/>
              <a:t> </a:t>
            </a:r>
            <a:r>
              <a:rPr lang="en-US" sz="1400"/>
              <a:t>działalności</a:t>
            </a:r>
            <a:r>
              <a:rPr lang="en-US" sz="1400" dirty="0"/>
              <a:t> jest </a:t>
            </a:r>
            <a:r>
              <a:rPr lang="en-US" sz="1400"/>
              <a:t>działalnością</a:t>
            </a:r>
            <a:r>
              <a:rPr lang="en-US" sz="1400" dirty="0"/>
              <a:t> </a:t>
            </a:r>
            <a:r>
              <a:rPr lang="en-US" sz="1400"/>
              <a:t>dodatkową</a:t>
            </a:r>
            <a:r>
              <a:rPr lang="en-US" sz="1400" dirty="0"/>
              <a:t> </a:t>
            </a:r>
            <a:r>
              <a:rPr lang="en-US" sz="1400"/>
              <a:t>Koła</a:t>
            </a:r>
            <a:r>
              <a:rPr lang="en-US" sz="1400" dirty="0"/>
              <a:t>. </a:t>
            </a:r>
            <a:r>
              <a:rPr lang="en-US" sz="1400"/>
              <a:t>Teoretycznie</a:t>
            </a:r>
            <a:r>
              <a:rPr lang="en-US" sz="1400" dirty="0"/>
              <a:t>, </a:t>
            </a:r>
            <a:r>
              <a:rPr lang="en-US" sz="1400"/>
              <a:t>więc</a:t>
            </a:r>
            <a:r>
              <a:rPr lang="en-US" sz="1400" dirty="0"/>
              <a:t> </a:t>
            </a:r>
            <a:r>
              <a:rPr lang="en-US" sz="1400"/>
              <a:t>można</a:t>
            </a:r>
            <a:r>
              <a:rPr lang="en-US" sz="1400" dirty="0"/>
              <a:t> </a:t>
            </a:r>
            <a:r>
              <a:rPr lang="en-US" sz="1400"/>
              <a:t>próbować</a:t>
            </a:r>
            <a:r>
              <a:rPr lang="en-US" sz="1400" dirty="0"/>
              <a:t> </a:t>
            </a:r>
            <a:r>
              <a:rPr lang="en-US" sz="1400"/>
              <a:t>tworzyć</a:t>
            </a:r>
            <a:r>
              <a:rPr lang="en-US" sz="1400" dirty="0"/>
              <a:t> </a:t>
            </a:r>
            <a:r>
              <a:rPr lang="en-US" sz="1400"/>
              <a:t>przedsiębiorstwo</a:t>
            </a:r>
            <a:r>
              <a:rPr lang="en-US" sz="1400" dirty="0"/>
              <a:t> </a:t>
            </a:r>
            <a:r>
              <a:rPr lang="en-US" sz="1400"/>
              <a:t>społeczne</a:t>
            </a:r>
            <a:r>
              <a:rPr lang="en-US" sz="1400" dirty="0"/>
              <a:t> w </a:t>
            </a:r>
            <a:r>
              <a:rPr lang="en-US" sz="1400"/>
              <a:t>ramach</a:t>
            </a:r>
            <a:r>
              <a:rPr lang="en-US" sz="1400" dirty="0"/>
              <a:t> KGW, </a:t>
            </a:r>
            <a:r>
              <a:rPr lang="en-US" sz="1400"/>
              <a:t>jednak</a:t>
            </a:r>
            <a:r>
              <a:rPr lang="en-US" sz="1400" dirty="0"/>
              <a:t> </a:t>
            </a:r>
            <a:r>
              <a:rPr lang="en-US" sz="1400"/>
              <a:t>trudno</a:t>
            </a:r>
            <a:r>
              <a:rPr lang="en-US" sz="1400" dirty="0"/>
              <a:t> </a:t>
            </a:r>
            <a:r>
              <a:rPr lang="en-US" sz="1400"/>
              <a:t>uznawać</a:t>
            </a:r>
            <a:r>
              <a:rPr lang="en-US" sz="1400" dirty="0"/>
              <a:t> za „</a:t>
            </a:r>
            <a:r>
              <a:rPr lang="en-US" sz="1400"/>
              <a:t>dodatkową</a:t>
            </a:r>
            <a:r>
              <a:rPr lang="en-US" sz="1400" dirty="0"/>
              <a:t>” </a:t>
            </a:r>
            <a:r>
              <a:rPr lang="en-US" sz="1400"/>
              <a:t>działalność</a:t>
            </a:r>
            <a:r>
              <a:rPr lang="en-US" sz="1400" dirty="0"/>
              <a:t> </a:t>
            </a:r>
            <a:r>
              <a:rPr lang="en-US" sz="1400"/>
              <a:t>taką</a:t>
            </a:r>
            <a:r>
              <a:rPr lang="en-US" sz="1400" dirty="0"/>
              <a:t>, </a:t>
            </a:r>
            <a:r>
              <a:rPr lang="en-US" sz="1400"/>
              <a:t>której</a:t>
            </a:r>
            <a:r>
              <a:rPr lang="en-US" sz="1400" dirty="0"/>
              <a:t> </a:t>
            </a:r>
            <a:r>
              <a:rPr lang="en-US" sz="1400"/>
              <a:t>skala</a:t>
            </a:r>
            <a:r>
              <a:rPr lang="en-US" sz="1400" dirty="0"/>
              <a:t> jest </a:t>
            </a:r>
            <a:r>
              <a:rPr lang="en-US" sz="1400"/>
              <a:t>na</a:t>
            </a:r>
            <a:r>
              <a:rPr lang="en-US" sz="1400" dirty="0"/>
              <a:t> tyle </a:t>
            </a:r>
            <a:r>
              <a:rPr lang="en-US" sz="1400"/>
              <a:t>duża</a:t>
            </a:r>
            <a:r>
              <a:rPr lang="en-US" sz="1400" dirty="0"/>
              <a:t>, </a:t>
            </a:r>
            <a:r>
              <a:rPr lang="en-US" sz="1400"/>
              <a:t>że</a:t>
            </a:r>
            <a:r>
              <a:rPr lang="en-US" sz="1400" dirty="0"/>
              <a:t> </a:t>
            </a:r>
            <a:r>
              <a:rPr lang="en-US" sz="1400"/>
              <a:t>umożliwia</a:t>
            </a:r>
            <a:r>
              <a:rPr lang="en-US" sz="1400" dirty="0"/>
              <a:t> </a:t>
            </a:r>
            <a:r>
              <a:rPr lang="en-US" sz="1400"/>
              <a:t>wynagradzanie</a:t>
            </a:r>
            <a:r>
              <a:rPr lang="en-US" sz="1400" dirty="0"/>
              <a:t> </a:t>
            </a:r>
            <a:r>
              <a:rPr lang="en-US" sz="1400"/>
              <a:t>kilku</a:t>
            </a:r>
            <a:r>
              <a:rPr lang="en-US" sz="1400" dirty="0"/>
              <a:t> </a:t>
            </a:r>
            <a:r>
              <a:rPr lang="en-US" sz="1400"/>
              <a:t>osób</a:t>
            </a:r>
            <a:r>
              <a:rPr lang="en-US" sz="1400" dirty="0"/>
              <a:t> </a:t>
            </a:r>
            <a:r>
              <a:rPr lang="en-US" sz="1400"/>
              <a:t>pracujących</a:t>
            </a:r>
            <a:r>
              <a:rPr lang="en-US" sz="1400" dirty="0"/>
              <a:t> w </a:t>
            </a:r>
            <a:r>
              <a:rPr lang="en-US" sz="1400"/>
              <a:t>przedsiębiorstwie</a:t>
            </a:r>
            <a:r>
              <a:rPr lang="en-US" sz="1400" dirty="0"/>
              <a:t> </a:t>
            </a:r>
            <a:r>
              <a:rPr lang="en-US" sz="1400"/>
              <a:t>społecznym</a:t>
            </a:r>
            <a:r>
              <a:rPr lang="en-US" sz="1400" dirty="0"/>
              <a:t>.</a:t>
            </a:r>
          </a:p>
          <a:p>
            <a:pPr indent="-228600">
              <a:lnSpc>
                <a:spcPct val="110000"/>
              </a:lnSpc>
              <a:buFont typeface="The Hand Extrablack" panose="03070A02030502020204" pitchFamily="66" charset="0"/>
              <a:buChar char="•"/>
            </a:pPr>
            <a:r>
              <a:rPr lang="en-US" sz="1400"/>
              <a:t>Innym</a:t>
            </a:r>
            <a:r>
              <a:rPr lang="en-US" sz="1400" dirty="0"/>
              <a:t> </a:t>
            </a:r>
            <a:r>
              <a:rPr lang="en-US" sz="1400"/>
              <a:t>obowiązkiem</a:t>
            </a:r>
            <a:r>
              <a:rPr lang="en-US" sz="1400" dirty="0"/>
              <a:t> KGW, </a:t>
            </a:r>
            <a:r>
              <a:rPr lang="en-US" sz="1400"/>
              <a:t>który</a:t>
            </a:r>
            <a:r>
              <a:rPr lang="en-US" sz="1400" dirty="0"/>
              <a:t> w </a:t>
            </a:r>
            <a:r>
              <a:rPr lang="en-US" sz="1400"/>
              <a:t>porównaniu</a:t>
            </a:r>
            <a:r>
              <a:rPr lang="en-US" sz="1400" dirty="0"/>
              <a:t> </a:t>
            </a:r>
            <a:r>
              <a:rPr lang="en-US" sz="1400"/>
              <a:t>ze</a:t>
            </a:r>
            <a:r>
              <a:rPr lang="en-US" sz="1400" dirty="0"/>
              <a:t> </a:t>
            </a:r>
            <a:r>
              <a:rPr lang="en-US" sz="1400"/>
              <a:t>stowarzyszeniem</a:t>
            </a:r>
            <a:r>
              <a:rPr lang="en-US" sz="1400" dirty="0"/>
              <a:t> </a:t>
            </a:r>
            <a:r>
              <a:rPr lang="en-US" sz="1400"/>
              <a:t>wypada</a:t>
            </a:r>
            <a:r>
              <a:rPr lang="en-US" sz="1400" dirty="0"/>
              <a:t> </a:t>
            </a:r>
            <a:r>
              <a:rPr lang="en-US" sz="1400"/>
              <a:t>na</a:t>
            </a:r>
            <a:r>
              <a:rPr lang="en-US" sz="1400" dirty="0"/>
              <a:t> </a:t>
            </a:r>
            <a:r>
              <a:rPr lang="en-US" sz="1400"/>
              <a:t>korzyść</a:t>
            </a:r>
            <a:r>
              <a:rPr lang="en-US" sz="1400" dirty="0"/>
              <a:t> </a:t>
            </a:r>
            <a:r>
              <a:rPr lang="en-US" sz="1400"/>
              <a:t>tego</a:t>
            </a:r>
            <a:r>
              <a:rPr lang="en-US" sz="1400" dirty="0"/>
              <a:t> </a:t>
            </a:r>
            <a:r>
              <a:rPr lang="en-US" sz="1400"/>
              <a:t>drugiego</a:t>
            </a:r>
            <a:r>
              <a:rPr lang="en-US" sz="1400" dirty="0"/>
              <a:t> jest </a:t>
            </a:r>
            <a:r>
              <a:rPr lang="en-US" sz="1400"/>
              <a:t>coroczny</a:t>
            </a:r>
            <a:r>
              <a:rPr lang="en-US" sz="1400" dirty="0"/>
              <a:t> </a:t>
            </a:r>
            <a:r>
              <a:rPr lang="en-US" sz="1400"/>
              <a:t>obowiązek</a:t>
            </a:r>
            <a:r>
              <a:rPr lang="en-US" sz="1400" dirty="0"/>
              <a:t> </a:t>
            </a:r>
            <a:r>
              <a:rPr lang="en-US" sz="1400"/>
              <a:t>uaktualniania</a:t>
            </a:r>
            <a:r>
              <a:rPr lang="en-US" sz="1400" dirty="0"/>
              <a:t> </a:t>
            </a:r>
            <a:r>
              <a:rPr lang="en-US" sz="1400"/>
              <a:t>listy</a:t>
            </a:r>
            <a:r>
              <a:rPr lang="en-US" sz="1400" dirty="0"/>
              <a:t> </a:t>
            </a:r>
            <a:r>
              <a:rPr lang="en-US" sz="1400"/>
              <a:t>członków</a:t>
            </a:r>
            <a:r>
              <a:rPr lang="en-US" sz="1400" dirty="0"/>
              <a:t> </a:t>
            </a:r>
            <a:r>
              <a:rPr lang="en-US" sz="1400"/>
              <a:t/>
            </a:r>
            <a:br>
              <a:rPr lang="en-US" sz="1400"/>
            </a:br>
            <a:r>
              <a:rPr lang="en-US" sz="1400" dirty="0"/>
              <a:t>w </a:t>
            </a:r>
            <a:r>
              <a:rPr lang="en-US" sz="1400"/>
              <a:t>rejestrze</a:t>
            </a:r>
            <a:r>
              <a:rPr lang="en-US" sz="1400" dirty="0"/>
              <a:t> </a:t>
            </a:r>
            <a:r>
              <a:rPr lang="en-US" sz="1400"/>
              <a:t>prowadzonym</a:t>
            </a:r>
            <a:r>
              <a:rPr lang="en-US" sz="1400" dirty="0"/>
              <a:t> </a:t>
            </a:r>
            <a:r>
              <a:rPr lang="en-US" sz="1400"/>
              <a:t>przez</a:t>
            </a:r>
            <a:r>
              <a:rPr lang="en-US" sz="1400" dirty="0"/>
              <a:t> </a:t>
            </a:r>
            <a:r>
              <a:rPr lang="en-US" sz="1400"/>
              <a:t>Agencję</a:t>
            </a:r>
            <a:r>
              <a:rPr lang="en-US" sz="1400" dirty="0"/>
              <a:t> </a:t>
            </a:r>
            <a:r>
              <a:rPr lang="en-US" sz="1400"/>
              <a:t>Restrukturyzacji</a:t>
            </a:r>
            <a:r>
              <a:rPr lang="en-US" sz="1400" dirty="0"/>
              <a:t> </a:t>
            </a:r>
            <a:r>
              <a:rPr lang="en-US" sz="1400"/>
              <a:t>i</a:t>
            </a:r>
            <a:r>
              <a:rPr lang="en-US" sz="1400" dirty="0"/>
              <a:t> </a:t>
            </a:r>
            <a:r>
              <a:rPr lang="en-US" sz="1400"/>
              <a:t>Modernizacji</a:t>
            </a:r>
            <a:r>
              <a:rPr lang="en-US" sz="1400" dirty="0"/>
              <a:t> </a:t>
            </a:r>
            <a:r>
              <a:rPr lang="en-US" sz="1400"/>
              <a:t>Rolnictwa</a:t>
            </a:r>
            <a:endParaRPr lang="en-US" sz="1400" dirty="0"/>
          </a:p>
          <a:p>
            <a:pPr indent="-228600">
              <a:lnSpc>
                <a:spcPct val="110000"/>
              </a:lnSpc>
              <a:buFont typeface="The Hand Extrablack" panose="03070A02030502020204" pitchFamily="66" charset="0"/>
              <a:buChar char="•"/>
            </a:pPr>
            <a:endParaRPr lang="en-US" sz="1400" dirty="0"/>
          </a:p>
        </p:txBody>
      </p:sp>
    </p:spTree>
    <p:extLst>
      <p:ext uri="{BB962C8B-B14F-4D97-AF65-F5344CB8AC3E}">
        <p14:creationId xmlns:p14="http://schemas.microsoft.com/office/powerpoint/2010/main" xmlns="" val="356664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Freeform: Shape 53">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B1DCEF60-E5E7-4571-BE3F-696FEA0C45A3}"/>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pPr algn="ctr">
              <a:lnSpc>
                <a:spcPct val="90000"/>
              </a:lnSpc>
            </a:pPr>
            <a:r>
              <a:rPr lang="en-US" sz="3200" dirty="0"/>
              <a:t>KOŚCIELNE OSOBY PRAWNE I ORGANIZACJE ZRZESZAJĄCE WIERNYCH</a:t>
            </a:r>
            <a:r>
              <a:rPr lang="en-US" sz="3200" b="1" dirty="0"/>
              <a:t/>
            </a:r>
            <a:br>
              <a:rPr lang="en-US" sz="3200" b="1" dirty="0"/>
            </a:br>
            <a:endParaRPr lang="en-US" sz="3200" dirty="0"/>
          </a:p>
        </p:txBody>
      </p:sp>
      <p:sp>
        <p:nvSpPr>
          <p:cNvPr id="56"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7553CC7B-2E9D-4CF9-976B-62531D804405}"/>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r>
              <a:rPr lang="en-US" sz="1300"/>
              <a:t>Kościelne</a:t>
            </a:r>
            <a:r>
              <a:rPr lang="en-US" sz="1300" dirty="0"/>
              <a:t> </a:t>
            </a:r>
            <a:r>
              <a:rPr lang="en-US" sz="1300"/>
              <a:t>osoby</a:t>
            </a:r>
            <a:r>
              <a:rPr lang="en-US" sz="1300" dirty="0"/>
              <a:t> </a:t>
            </a:r>
            <a:r>
              <a:rPr lang="en-US" sz="1300"/>
              <a:t>prawne</a:t>
            </a:r>
            <a:r>
              <a:rPr lang="en-US" sz="1300" dirty="0"/>
              <a:t> </a:t>
            </a:r>
            <a:r>
              <a:rPr lang="en-US" sz="1300"/>
              <a:t>i</a:t>
            </a:r>
            <a:r>
              <a:rPr lang="en-US" sz="1300" dirty="0"/>
              <a:t> </a:t>
            </a:r>
            <a:r>
              <a:rPr lang="en-US" sz="1300"/>
              <a:t>organizacje</a:t>
            </a:r>
            <a:r>
              <a:rPr lang="en-US" sz="1300" dirty="0"/>
              <a:t> </a:t>
            </a:r>
            <a:r>
              <a:rPr lang="en-US" sz="1300"/>
              <a:t>zrzeszające</a:t>
            </a:r>
            <a:r>
              <a:rPr lang="en-US" sz="1300" dirty="0"/>
              <a:t> </a:t>
            </a:r>
            <a:r>
              <a:rPr lang="en-US" sz="1300"/>
              <a:t>wiernych</a:t>
            </a:r>
            <a:r>
              <a:rPr lang="en-US" sz="1300" dirty="0"/>
              <a:t> </a:t>
            </a:r>
            <a:r>
              <a:rPr lang="en-US" sz="1300"/>
              <a:t>działają</a:t>
            </a:r>
            <a:r>
              <a:rPr lang="en-US" sz="1300" dirty="0"/>
              <a:t> w </a:t>
            </a:r>
            <a:r>
              <a:rPr lang="en-US" sz="1300"/>
              <a:t>oparciu</a:t>
            </a:r>
            <a:r>
              <a:rPr lang="en-US" sz="1300" dirty="0"/>
              <a:t> </a:t>
            </a:r>
            <a:r>
              <a:rPr lang="en-US" sz="1300"/>
              <a:t/>
            </a:r>
            <a:br>
              <a:rPr lang="en-US" sz="1300"/>
            </a:br>
            <a:r>
              <a:rPr lang="en-US" sz="1300" dirty="0"/>
              <a:t>o zasady </a:t>
            </a:r>
            <a:r>
              <a:rPr lang="en-US" sz="1300"/>
              <a:t>opisane</a:t>
            </a:r>
            <a:r>
              <a:rPr lang="en-US" sz="1300" dirty="0"/>
              <a:t> w </a:t>
            </a:r>
            <a:r>
              <a:rPr lang="en-US" sz="1300"/>
              <a:t>Ustawach</a:t>
            </a:r>
            <a:r>
              <a:rPr lang="en-US" sz="1300" dirty="0"/>
              <a:t> o „</a:t>
            </a:r>
            <a:r>
              <a:rPr lang="en-US" sz="1300"/>
              <a:t>stosunku</a:t>
            </a:r>
            <a:r>
              <a:rPr lang="en-US" sz="1300" dirty="0"/>
              <a:t> </a:t>
            </a:r>
            <a:r>
              <a:rPr lang="en-US" sz="1300"/>
              <a:t>Państwa</a:t>
            </a:r>
            <a:r>
              <a:rPr lang="en-US" sz="1300" dirty="0"/>
              <a:t> </a:t>
            </a:r>
            <a:r>
              <a:rPr lang="en-US" sz="1300"/>
              <a:t>Polskiego</a:t>
            </a:r>
            <a:r>
              <a:rPr lang="en-US" sz="1300" dirty="0"/>
              <a:t> do </a:t>
            </a:r>
            <a:r>
              <a:rPr lang="en-US" sz="1300"/>
              <a:t>Kościoła</a:t>
            </a:r>
            <a:r>
              <a:rPr lang="en-US" sz="1300" dirty="0"/>
              <a:t> … (</a:t>
            </a:r>
            <a:r>
              <a:rPr lang="en-US" sz="1300"/>
              <a:t>tu</a:t>
            </a:r>
            <a:r>
              <a:rPr lang="en-US" sz="1300" dirty="0"/>
              <a:t> </a:t>
            </a:r>
            <a:r>
              <a:rPr lang="en-US" sz="1300"/>
              <a:t>należy</a:t>
            </a:r>
            <a:r>
              <a:rPr lang="en-US" sz="1300" dirty="0"/>
              <a:t> </a:t>
            </a:r>
            <a:r>
              <a:rPr lang="en-US" sz="1300"/>
              <a:t>wpisać</a:t>
            </a:r>
            <a:r>
              <a:rPr lang="en-US" sz="1300" dirty="0"/>
              <a:t>, </a:t>
            </a:r>
            <a:r>
              <a:rPr lang="en-US" sz="1300"/>
              <a:t>jakiego</a:t>
            </a:r>
            <a:r>
              <a:rPr lang="en-US" sz="1300" dirty="0"/>
              <a:t> </a:t>
            </a:r>
            <a:r>
              <a:rPr lang="en-US" sz="1300"/>
              <a:t>Kościoła</a:t>
            </a:r>
            <a:r>
              <a:rPr lang="en-US" sz="1300" dirty="0"/>
              <a:t>)” </a:t>
            </a:r>
            <a:r>
              <a:rPr lang="en-US" sz="1300"/>
              <a:t>lub</a:t>
            </a:r>
            <a:r>
              <a:rPr lang="en-US" sz="1300" dirty="0"/>
              <a:t> </a:t>
            </a:r>
            <a:r>
              <a:rPr lang="en-US" sz="1300"/>
              <a:t>związku</a:t>
            </a:r>
            <a:r>
              <a:rPr lang="en-US" sz="1300" dirty="0"/>
              <a:t> </a:t>
            </a:r>
            <a:r>
              <a:rPr lang="en-US" sz="1300"/>
              <a:t>wyznaniowego</a:t>
            </a:r>
            <a:r>
              <a:rPr lang="en-US" sz="1300" dirty="0"/>
              <a:t>. </a:t>
            </a:r>
            <a:r>
              <a:rPr lang="en-US" sz="1300"/>
              <a:t>Takich</a:t>
            </a:r>
            <a:r>
              <a:rPr lang="en-US" sz="1300" dirty="0"/>
              <a:t> </a:t>
            </a:r>
            <a:r>
              <a:rPr lang="en-US" sz="1300"/>
              <a:t>ustaw</a:t>
            </a:r>
            <a:r>
              <a:rPr lang="en-US" sz="1300" dirty="0"/>
              <a:t> jest w </a:t>
            </a:r>
            <a:r>
              <a:rPr lang="en-US" sz="1300"/>
              <a:t>polskim</a:t>
            </a:r>
            <a:r>
              <a:rPr lang="en-US" sz="1300" dirty="0"/>
              <a:t> </a:t>
            </a:r>
            <a:r>
              <a:rPr lang="en-US" sz="1300"/>
              <a:t>prawie</a:t>
            </a:r>
            <a:r>
              <a:rPr lang="en-US" sz="1300" dirty="0"/>
              <a:t> </a:t>
            </a:r>
            <a:r>
              <a:rPr lang="en-US" sz="1300"/>
              <a:t>kilkadziesiąt</a:t>
            </a:r>
            <a:r>
              <a:rPr lang="en-US" sz="1300" dirty="0"/>
              <a:t>. </a:t>
            </a:r>
            <a:r>
              <a:rPr lang="en-US" sz="1300"/>
              <a:t>Każda</a:t>
            </a:r>
            <a:r>
              <a:rPr lang="en-US" sz="1300" dirty="0"/>
              <a:t> z </a:t>
            </a:r>
            <a:r>
              <a:rPr lang="en-US" sz="1300"/>
              <a:t>nich</a:t>
            </a:r>
            <a:r>
              <a:rPr lang="en-US" sz="1300" dirty="0"/>
              <a:t> ma </a:t>
            </a:r>
            <a:r>
              <a:rPr lang="en-US" sz="1300"/>
              <a:t>swoja</a:t>
            </a:r>
            <a:r>
              <a:rPr lang="en-US" sz="1300" dirty="0"/>
              <a:t> </a:t>
            </a:r>
            <a:r>
              <a:rPr lang="en-US" sz="1300"/>
              <a:t>listę</a:t>
            </a:r>
            <a:r>
              <a:rPr lang="en-US" sz="1300" dirty="0"/>
              <a:t> </a:t>
            </a:r>
            <a:r>
              <a:rPr lang="en-US" sz="1300"/>
              <a:t>kościelnych</a:t>
            </a:r>
            <a:r>
              <a:rPr lang="en-US" sz="1300" dirty="0"/>
              <a:t> </a:t>
            </a:r>
            <a:r>
              <a:rPr lang="en-US" sz="1300"/>
              <a:t>osób</a:t>
            </a:r>
            <a:r>
              <a:rPr lang="en-US" sz="1300" dirty="0"/>
              <a:t> </a:t>
            </a:r>
            <a:r>
              <a:rPr lang="en-US" sz="1300"/>
              <a:t>prawnych</a:t>
            </a:r>
            <a:r>
              <a:rPr lang="en-US" sz="1300" dirty="0"/>
              <a:t> jak </a:t>
            </a:r>
            <a:r>
              <a:rPr lang="en-US" sz="1300"/>
              <a:t>i</a:t>
            </a:r>
            <a:r>
              <a:rPr lang="en-US" sz="1300" dirty="0"/>
              <a:t> </a:t>
            </a:r>
            <a:r>
              <a:rPr lang="en-US" sz="1300"/>
              <a:t>swoją</a:t>
            </a:r>
            <a:r>
              <a:rPr lang="en-US" sz="1300" dirty="0"/>
              <a:t> </a:t>
            </a:r>
            <a:r>
              <a:rPr lang="en-US" sz="1300"/>
              <a:t>listę</a:t>
            </a:r>
            <a:r>
              <a:rPr lang="en-US" sz="1300" dirty="0"/>
              <a:t> </a:t>
            </a:r>
            <a:r>
              <a:rPr lang="en-US" sz="1300"/>
              <a:t>organizacji</a:t>
            </a:r>
            <a:r>
              <a:rPr lang="en-US" sz="1300" dirty="0"/>
              <a:t> </a:t>
            </a:r>
            <a:r>
              <a:rPr lang="en-US" sz="1300"/>
              <a:t>zrzeszających</a:t>
            </a:r>
            <a:r>
              <a:rPr lang="en-US" sz="1300" dirty="0"/>
              <a:t> </a:t>
            </a:r>
            <a:r>
              <a:rPr lang="en-US" sz="1300"/>
              <a:t>wiernych</a:t>
            </a:r>
            <a:r>
              <a:rPr lang="en-US" sz="1300" dirty="0"/>
              <a:t>.</a:t>
            </a:r>
          </a:p>
          <a:p>
            <a:pPr indent="-228600">
              <a:lnSpc>
                <a:spcPct val="110000"/>
              </a:lnSpc>
              <a:buFont typeface="The Hand Extrablack" panose="03070A02030502020204" pitchFamily="66" charset="0"/>
              <a:buChar char="•"/>
            </a:pPr>
            <a:r>
              <a:rPr lang="en-US" sz="1300"/>
              <a:t>Kościelne</a:t>
            </a:r>
            <a:r>
              <a:rPr lang="en-US" sz="1300" dirty="0"/>
              <a:t> </a:t>
            </a:r>
            <a:r>
              <a:rPr lang="en-US" sz="1300"/>
              <a:t>osoby</a:t>
            </a:r>
            <a:r>
              <a:rPr lang="en-US" sz="1300" dirty="0"/>
              <a:t> </a:t>
            </a:r>
            <a:r>
              <a:rPr lang="en-US" sz="1300"/>
              <a:t>prawne</a:t>
            </a:r>
            <a:r>
              <a:rPr lang="en-US" sz="1300" dirty="0"/>
              <a:t> to </a:t>
            </a:r>
            <a:r>
              <a:rPr lang="en-US" sz="1300"/>
              <a:t>instytucje</a:t>
            </a:r>
            <a:r>
              <a:rPr lang="en-US" sz="1300" dirty="0"/>
              <a:t> </a:t>
            </a:r>
            <a:r>
              <a:rPr lang="en-US" sz="1300"/>
              <a:t>będące</a:t>
            </a:r>
            <a:r>
              <a:rPr lang="en-US" sz="1300" dirty="0"/>
              <a:t> </a:t>
            </a:r>
            <a:r>
              <a:rPr lang="en-US" sz="1300"/>
              <a:t>częścią</a:t>
            </a:r>
            <a:r>
              <a:rPr lang="en-US" sz="1300" dirty="0"/>
              <a:t> </a:t>
            </a:r>
            <a:r>
              <a:rPr lang="en-US" sz="1300"/>
              <a:t>struktury</a:t>
            </a:r>
            <a:r>
              <a:rPr lang="en-US" sz="1300" dirty="0"/>
              <a:t> </a:t>
            </a:r>
            <a:r>
              <a:rPr lang="en-US" sz="1300"/>
              <a:t>kościoła</a:t>
            </a:r>
            <a:r>
              <a:rPr lang="en-US" sz="1300" dirty="0"/>
              <a:t> </a:t>
            </a:r>
            <a:r>
              <a:rPr lang="en-US" sz="1300"/>
              <a:t>lub</a:t>
            </a:r>
            <a:r>
              <a:rPr lang="en-US" sz="1300" dirty="0"/>
              <a:t> </a:t>
            </a:r>
            <a:r>
              <a:rPr lang="en-US" sz="1300"/>
              <a:t>takie</a:t>
            </a:r>
            <a:r>
              <a:rPr lang="en-US" sz="1300" dirty="0"/>
              <a:t> </a:t>
            </a:r>
            <a:r>
              <a:rPr lang="en-US" sz="1300"/>
              <a:t>organizacje</a:t>
            </a:r>
            <a:r>
              <a:rPr lang="en-US" sz="1300" dirty="0"/>
              <a:t> jak Caritas. </a:t>
            </a:r>
            <a:r>
              <a:rPr lang="en-US" sz="1300"/>
              <a:t>Struktury</a:t>
            </a:r>
            <a:r>
              <a:rPr lang="en-US" sz="1300" dirty="0"/>
              <a:t> </a:t>
            </a:r>
            <a:r>
              <a:rPr lang="en-US" sz="1300"/>
              <a:t>kościelne</a:t>
            </a:r>
            <a:r>
              <a:rPr lang="en-US" sz="1300" dirty="0"/>
              <a:t>, </a:t>
            </a:r>
            <a:r>
              <a:rPr lang="en-US" sz="1300"/>
              <a:t>ze</a:t>
            </a:r>
            <a:r>
              <a:rPr lang="en-US" sz="1300" dirty="0"/>
              <a:t> </a:t>
            </a:r>
            <a:r>
              <a:rPr lang="en-US" sz="1300"/>
              <a:t>względu</a:t>
            </a:r>
            <a:r>
              <a:rPr lang="en-US" sz="1300" dirty="0"/>
              <a:t> </a:t>
            </a:r>
            <a:r>
              <a:rPr lang="en-US" sz="1300"/>
              <a:t>na</a:t>
            </a:r>
            <a:r>
              <a:rPr lang="en-US" sz="1300" dirty="0"/>
              <a:t> </a:t>
            </a:r>
            <a:r>
              <a:rPr lang="en-US" sz="1300"/>
              <a:t>swoją</a:t>
            </a:r>
            <a:r>
              <a:rPr lang="en-US" sz="1300" dirty="0"/>
              <a:t> </a:t>
            </a:r>
            <a:r>
              <a:rPr lang="en-US" sz="1300"/>
              <a:t>specyfikę</a:t>
            </a:r>
            <a:r>
              <a:rPr lang="en-US" sz="1300" dirty="0"/>
              <a:t> </a:t>
            </a:r>
            <a:r>
              <a:rPr lang="en-US" sz="1300"/>
              <a:t>nie</a:t>
            </a:r>
            <a:r>
              <a:rPr lang="en-US" sz="1300" dirty="0"/>
              <a:t> </a:t>
            </a:r>
            <a:r>
              <a:rPr lang="en-US" sz="1300"/>
              <a:t>kwalifikują</a:t>
            </a:r>
            <a:r>
              <a:rPr lang="en-US" sz="1300" dirty="0"/>
              <a:t> </a:t>
            </a:r>
            <a:r>
              <a:rPr lang="en-US" sz="1300"/>
              <a:t>się</a:t>
            </a:r>
            <a:r>
              <a:rPr lang="en-US" sz="1300" dirty="0"/>
              <a:t> do prowadzenia przedsiębiorstwa społecznego. </a:t>
            </a:r>
            <a:r>
              <a:rPr lang="en-US" sz="1300"/>
              <a:t>Teoretycznie</a:t>
            </a:r>
            <a:r>
              <a:rPr lang="en-US" sz="1300" dirty="0"/>
              <a:t> jest to </a:t>
            </a:r>
            <a:r>
              <a:rPr lang="en-US" sz="1300"/>
              <a:t>możliwe</a:t>
            </a:r>
            <a:r>
              <a:rPr lang="en-US" sz="1300" dirty="0"/>
              <a:t>, ale </a:t>
            </a:r>
            <a:r>
              <a:rPr lang="en-US" sz="1300"/>
              <a:t/>
            </a:r>
            <a:br>
              <a:rPr lang="en-US" sz="1300"/>
            </a:br>
            <a:r>
              <a:rPr lang="en-US" sz="1300" dirty="0"/>
              <a:t>w </a:t>
            </a:r>
            <a:r>
              <a:rPr lang="en-US" sz="1300"/>
              <a:t>praktyce</a:t>
            </a:r>
            <a:r>
              <a:rPr lang="en-US" sz="1300" dirty="0"/>
              <a:t> np. </a:t>
            </a:r>
            <a:r>
              <a:rPr lang="en-US" sz="1300"/>
              <a:t>Zakon</a:t>
            </a:r>
            <a:r>
              <a:rPr lang="en-US" sz="1300" dirty="0"/>
              <a:t> </a:t>
            </a:r>
            <a:r>
              <a:rPr lang="en-US" sz="1300"/>
              <a:t>Bonifratrów</a:t>
            </a:r>
            <a:r>
              <a:rPr lang="en-US" sz="1300" dirty="0"/>
              <a:t> </a:t>
            </a:r>
            <a:r>
              <a:rPr lang="en-US" sz="1300"/>
              <a:t>powołuje</a:t>
            </a:r>
            <a:r>
              <a:rPr lang="en-US" sz="1300" dirty="0"/>
              <a:t> </a:t>
            </a:r>
            <a:r>
              <a:rPr lang="en-US" sz="1300"/>
              <a:t>spółki</a:t>
            </a:r>
            <a:r>
              <a:rPr lang="en-US" sz="1300" dirty="0"/>
              <a:t> </a:t>
            </a:r>
            <a:r>
              <a:rPr lang="en-US" sz="1300"/>
              <a:t>lub</a:t>
            </a:r>
            <a:r>
              <a:rPr lang="en-US" sz="1300" dirty="0"/>
              <a:t> </a:t>
            </a:r>
            <a:r>
              <a:rPr lang="en-US" sz="1300"/>
              <a:t>fundacje</a:t>
            </a:r>
            <a:r>
              <a:rPr lang="en-US" sz="1300" dirty="0"/>
              <a:t> </a:t>
            </a:r>
            <a:r>
              <a:rPr lang="en-US" sz="1300"/>
              <a:t>dla</a:t>
            </a:r>
            <a:r>
              <a:rPr lang="en-US" sz="1300" dirty="0"/>
              <a:t> prowadzenia </a:t>
            </a:r>
            <a:r>
              <a:rPr lang="en-US" sz="1300"/>
              <a:t>takiej</a:t>
            </a:r>
            <a:r>
              <a:rPr lang="en-US" sz="1300" dirty="0"/>
              <a:t> </a:t>
            </a:r>
            <a:r>
              <a:rPr lang="en-US" sz="1300"/>
              <a:t>działalności</a:t>
            </a:r>
            <a:r>
              <a:rPr lang="en-US" sz="1300" dirty="0"/>
              <a:t>.</a:t>
            </a:r>
          </a:p>
          <a:p>
            <a:pPr indent="-228600">
              <a:lnSpc>
                <a:spcPct val="110000"/>
              </a:lnSpc>
              <a:buFont typeface="The Hand Extrablack" panose="03070A02030502020204" pitchFamily="66" charset="0"/>
              <a:buChar char="•"/>
            </a:pPr>
            <a:r>
              <a:rPr lang="en-US" sz="1300"/>
              <a:t>Takie</a:t>
            </a:r>
            <a:r>
              <a:rPr lang="en-US" sz="1300" dirty="0"/>
              <a:t> </a:t>
            </a:r>
            <a:r>
              <a:rPr lang="en-US" sz="1300"/>
              <a:t>organizacje</a:t>
            </a:r>
            <a:r>
              <a:rPr lang="en-US" sz="1300" dirty="0"/>
              <a:t> jak Caritas </a:t>
            </a:r>
            <a:r>
              <a:rPr lang="en-US" sz="1300"/>
              <a:t>teoretycznie</a:t>
            </a:r>
            <a:r>
              <a:rPr lang="en-US" sz="1300" dirty="0"/>
              <a:t> </a:t>
            </a:r>
            <a:r>
              <a:rPr lang="en-US" sz="1300"/>
              <a:t>mogłyby</a:t>
            </a:r>
            <a:r>
              <a:rPr lang="en-US" sz="1300" dirty="0"/>
              <a:t> </a:t>
            </a:r>
            <a:r>
              <a:rPr lang="en-US" sz="1300"/>
              <a:t>prowadzić</a:t>
            </a:r>
            <a:r>
              <a:rPr lang="en-US" sz="1300" dirty="0"/>
              <a:t> </a:t>
            </a:r>
            <a:r>
              <a:rPr lang="en-US" sz="1300"/>
              <a:t>przedsiębiorstwo</a:t>
            </a:r>
            <a:r>
              <a:rPr lang="en-US" sz="1300" dirty="0"/>
              <a:t> </a:t>
            </a:r>
            <a:r>
              <a:rPr lang="en-US" sz="1300"/>
              <a:t>społeczne</a:t>
            </a:r>
            <a:r>
              <a:rPr lang="en-US" sz="1300" dirty="0"/>
              <a:t> </a:t>
            </a:r>
            <a:r>
              <a:rPr lang="en-US" sz="1300"/>
              <a:t>jednak</a:t>
            </a:r>
            <a:r>
              <a:rPr lang="en-US" sz="1300" dirty="0"/>
              <a:t> </a:t>
            </a:r>
            <a:r>
              <a:rPr lang="en-US" sz="1300"/>
              <a:t>najczęściej</a:t>
            </a:r>
            <a:r>
              <a:rPr lang="en-US" sz="1300" dirty="0"/>
              <a:t> </a:t>
            </a:r>
            <a:r>
              <a:rPr lang="en-US" sz="1300"/>
              <a:t>ze</a:t>
            </a:r>
            <a:r>
              <a:rPr lang="en-US" sz="1300" dirty="0"/>
              <a:t> </a:t>
            </a:r>
            <a:r>
              <a:rPr lang="en-US" sz="1300"/>
              <a:t>względu</a:t>
            </a:r>
            <a:r>
              <a:rPr lang="en-US" sz="1300" dirty="0"/>
              <a:t> </a:t>
            </a:r>
            <a:r>
              <a:rPr lang="en-US" sz="1300"/>
              <a:t>na</a:t>
            </a:r>
            <a:r>
              <a:rPr lang="en-US" sz="1300" dirty="0"/>
              <a:t> </a:t>
            </a:r>
            <a:r>
              <a:rPr lang="en-US" sz="1300"/>
              <a:t>skalę</a:t>
            </a:r>
            <a:r>
              <a:rPr lang="en-US" sz="1300" dirty="0"/>
              <a:t> </a:t>
            </a:r>
            <a:r>
              <a:rPr lang="en-US" sz="1300"/>
              <a:t>swojej</a:t>
            </a:r>
            <a:r>
              <a:rPr lang="en-US" sz="1300" dirty="0"/>
              <a:t> </a:t>
            </a:r>
            <a:r>
              <a:rPr lang="en-US" sz="1300"/>
              <a:t>działalności</a:t>
            </a:r>
            <a:r>
              <a:rPr lang="en-US" sz="1300" dirty="0"/>
              <a:t> </a:t>
            </a:r>
            <a:r>
              <a:rPr lang="en-US" sz="1300"/>
              <a:t>i</a:t>
            </a:r>
            <a:r>
              <a:rPr lang="en-US" sz="1300" dirty="0"/>
              <a:t> </a:t>
            </a:r>
            <a:r>
              <a:rPr lang="en-US" sz="1300"/>
              <a:t>związane</a:t>
            </a:r>
            <a:r>
              <a:rPr lang="en-US" sz="1300" dirty="0"/>
              <a:t> z </a:t>
            </a:r>
            <a:r>
              <a:rPr lang="en-US" sz="1300"/>
              <a:t>tym</a:t>
            </a:r>
            <a:r>
              <a:rPr lang="en-US" sz="1300" dirty="0"/>
              <a:t> </a:t>
            </a:r>
            <a:r>
              <a:rPr lang="en-US" sz="1300"/>
              <a:t>zatrudnienie</a:t>
            </a:r>
            <a:r>
              <a:rPr lang="en-US" sz="1300" dirty="0"/>
              <a:t> </a:t>
            </a:r>
            <a:r>
              <a:rPr lang="en-US" sz="1300"/>
              <a:t>nie</a:t>
            </a:r>
            <a:r>
              <a:rPr lang="en-US" sz="1300" dirty="0"/>
              <a:t> </a:t>
            </a:r>
            <a:r>
              <a:rPr lang="en-US" sz="1300"/>
              <a:t>są</a:t>
            </a:r>
            <a:r>
              <a:rPr lang="en-US" sz="1300" dirty="0"/>
              <a:t> w </a:t>
            </a:r>
            <a:r>
              <a:rPr lang="en-US" sz="1300"/>
              <a:t>stanie</a:t>
            </a:r>
            <a:r>
              <a:rPr lang="en-US" sz="1300" dirty="0"/>
              <a:t> </a:t>
            </a:r>
            <a:r>
              <a:rPr lang="en-US" sz="1300"/>
              <a:t>spełnić</a:t>
            </a:r>
            <a:r>
              <a:rPr lang="en-US" sz="1300" dirty="0"/>
              <a:t> </a:t>
            </a:r>
            <a:r>
              <a:rPr lang="en-US" sz="1300"/>
              <a:t>wymogu</a:t>
            </a:r>
            <a:r>
              <a:rPr lang="en-US" sz="1300" dirty="0"/>
              <a:t> </a:t>
            </a:r>
            <a:r>
              <a:rPr lang="en-US" sz="1300"/>
              <a:t>liczby</a:t>
            </a:r>
            <a:r>
              <a:rPr lang="en-US" sz="1300" dirty="0"/>
              <a:t> </a:t>
            </a:r>
            <a:r>
              <a:rPr lang="en-US" sz="1300"/>
              <a:t>odsetka</a:t>
            </a:r>
            <a:r>
              <a:rPr lang="en-US" sz="1300" dirty="0"/>
              <a:t> </a:t>
            </a:r>
            <a:r>
              <a:rPr lang="en-US" sz="1300"/>
              <a:t>osób</a:t>
            </a:r>
            <a:r>
              <a:rPr lang="en-US" sz="1300" dirty="0"/>
              <a:t> </a:t>
            </a:r>
            <a:r>
              <a:rPr lang="en-US" sz="1300"/>
              <a:t>zatrudnionych</a:t>
            </a:r>
            <a:r>
              <a:rPr lang="en-US" sz="1300" dirty="0"/>
              <a:t>.</a:t>
            </a:r>
          </a:p>
          <a:p>
            <a:pPr indent="-228600">
              <a:lnSpc>
                <a:spcPct val="110000"/>
              </a:lnSpc>
              <a:buFont typeface="The Hand Extrablack" panose="03070A02030502020204" pitchFamily="66" charset="0"/>
              <a:buChar char="•"/>
            </a:pPr>
            <a:r>
              <a:rPr lang="en-US" sz="1300"/>
              <a:t>Właśnie</a:t>
            </a:r>
            <a:r>
              <a:rPr lang="en-US" sz="1300" dirty="0"/>
              <a:t>, </a:t>
            </a:r>
            <a:r>
              <a:rPr lang="en-US" sz="1300"/>
              <a:t>dlatego</a:t>
            </a:r>
            <a:r>
              <a:rPr lang="en-US" sz="1300" dirty="0"/>
              <a:t> </a:t>
            </a:r>
            <a:r>
              <a:rPr lang="en-US" sz="1300"/>
              <a:t>dominującymi</a:t>
            </a:r>
            <a:r>
              <a:rPr lang="en-US" sz="1300" dirty="0"/>
              <a:t> </a:t>
            </a:r>
            <a:r>
              <a:rPr lang="en-US" sz="1300"/>
              <a:t>podmiotami</a:t>
            </a:r>
            <a:r>
              <a:rPr lang="en-US" sz="1300" dirty="0"/>
              <a:t> </a:t>
            </a:r>
            <a:r>
              <a:rPr lang="en-US" sz="1300"/>
              <a:t>ekonomii</a:t>
            </a:r>
            <a:r>
              <a:rPr lang="en-US" sz="1300" dirty="0"/>
              <a:t> </a:t>
            </a:r>
            <a:r>
              <a:rPr lang="en-US" sz="1300"/>
              <a:t>społecznej</a:t>
            </a:r>
            <a:r>
              <a:rPr lang="en-US" sz="1300" dirty="0"/>
              <a:t> z </a:t>
            </a:r>
            <a:r>
              <a:rPr lang="en-US" sz="1300"/>
              <a:t>tej</a:t>
            </a:r>
            <a:r>
              <a:rPr lang="en-US" sz="1300" dirty="0"/>
              <a:t> </a:t>
            </a:r>
            <a:r>
              <a:rPr lang="en-US" sz="1300"/>
              <a:t>kategorii</a:t>
            </a:r>
            <a:r>
              <a:rPr lang="en-US" sz="1300" dirty="0"/>
              <a:t>, </a:t>
            </a:r>
            <a:r>
              <a:rPr lang="en-US" sz="1300"/>
              <a:t>które</a:t>
            </a:r>
            <a:r>
              <a:rPr lang="en-US" sz="1300" dirty="0"/>
              <a:t> </a:t>
            </a:r>
            <a:r>
              <a:rPr lang="en-US" sz="1300"/>
              <a:t>wydają</a:t>
            </a:r>
            <a:r>
              <a:rPr lang="en-US" sz="1300" dirty="0"/>
              <a:t> </a:t>
            </a:r>
            <a:r>
              <a:rPr lang="en-US" sz="1300"/>
              <a:t>się</a:t>
            </a:r>
            <a:r>
              <a:rPr lang="en-US" sz="1300" dirty="0"/>
              <a:t> </a:t>
            </a:r>
            <a:r>
              <a:rPr lang="en-US" sz="1300"/>
              <a:t>najbardziej</a:t>
            </a:r>
            <a:r>
              <a:rPr lang="en-US" sz="1300" dirty="0"/>
              <a:t> </a:t>
            </a:r>
            <a:r>
              <a:rPr lang="en-US" sz="1300"/>
              <a:t>odpowiednie</a:t>
            </a:r>
            <a:r>
              <a:rPr lang="en-US" sz="1300" dirty="0"/>
              <a:t> do prowadzenia </a:t>
            </a:r>
            <a:r>
              <a:rPr lang="en-US" sz="1300"/>
              <a:t>przedsiębiorstw</a:t>
            </a:r>
            <a:r>
              <a:rPr lang="en-US" sz="1300" dirty="0"/>
              <a:t> </a:t>
            </a:r>
            <a:r>
              <a:rPr lang="en-US" sz="1300"/>
              <a:t>społecznych</a:t>
            </a:r>
            <a:r>
              <a:rPr lang="en-US" sz="1300" dirty="0"/>
              <a:t> </a:t>
            </a:r>
            <a:r>
              <a:rPr lang="en-US" sz="1300"/>
              <a:t>są</a:t>
            </a:r>
            <a:r>
              <a:rPr lang="en-US" sz="1300" dirty="0"/>
              <a:t> </a:t>
            </a:r>
            <a:r>
              <a:rPr lang="en-US" sz="1300"/>
              <a:t>organizacje</a:t>
            </a:r>
            <a:r>
              <a:rPr lang="en-US" sz="1300" dirty="0"/>
              <a:t> </a:t>
            </a:r>
            <a:r>
              <a:rPr lang="en-US" sz="1300"/>
              <a:t>zrzeszające</a:t>
            </a:r>
            <a:r>
              <a:rPr lang="en-US" sz="1300" dirty="0"/>
              <a:t> </a:t>
            </a:r>
            <a:r>
              <a:rPr lang="en-US" sz="1300"/>
              <a:t>wiernych</a:t>
            </a:r>
            <a:r>
              <a:rPr lang="en-US" sz="1300" dirty="0"/>
              <a:t>. W </a:t>
            </a:r>
            <a:r>
              <a:rPr lang="en-US" sz="1300"/>
              <a:t>przypadku</a:t>
            </a:r>
            <a:r>
              <a:rPr lang="en-US" sz="1300" dirty="0"/>
              <a:t> </a:t>
            </a:r>
            <a:r>
              <a:rPr lang="en-US" sz="1300"/>
              <a:t>Ustawy</a:t>
            </a:r>
            <a:r>
              <a:rPr lang="en-US" sz="1300" dirty="0"/>
              <a:t> o </a:t>
            </a:r>
            <a:r>
              <a:rPr lang="en-US" sz="1300"/>
              <a:t>stosunku</a:t>
            </a:r>
            <a:r>
              <a:rPr lang="en-US" sz="1300" dirty="0"/>
              <a:t> </a:t>
            </a:r>
            <a:r>
              <a:rPr lang="en-US" sz="1300"/>
              <a:t>Państwa</a:t>
            </a:r>
            <a:r>
              <a:rPr lang="en-US" sz="1300" dirty="0"/>
              <a:t> </a:t>
            </a:r>
            <a:r>
              <a:rPr lang="en-US" sz="1300"/>
              <a:t>Polskiego</a:t>
            </a:r>
            <a:r>
              <a:rPr lang="en-US" sz="1300" dirty="0"/>
              <a:t> do </a:t>
            </a:r>
            <a:r>
              <a:rPr lang="en-US" sz="1300"/>
              <a:t>Kościoła</a:t>
            </a:r>
            <a:r>
              <a:rPr lang="en-US" sz="1300" dirty="0"/>
              <a:t> </a:t>
            </a:r>
            <a:r>
              <a:rPr lang="en-US" sz="1300"/>
              <a:t>Katolickiego</a:t>
            </a:r>
            <a:r>
              <a:rPr lang="en-US" sz="1300" dirty="0"/>
              <a:t> </a:t>
            </a:r>
            <a:r>
              <a:rPr lang="en-US" sz="1300"/>
              <a:t>takim</a:t>
            </a:r>
            <a:r>
              <a:rPr lang="en-US" sz="1300" dirty="0"/>
              <a:t> </a:t>
            </a:r>
            <a:r>
              <a:rPr lang="en-US" sz="1300"/>
              <a:t>typem</a:t>
            </a:r>
            <a:r>
              <a:rPr lang="en-US" sz="1300" dirty="0"/>
              <a:t> </a:t>
            </a:r>
            <a:r>
              <a:rPr lang="en-US" sz="1300"/>
              <a:t>organizacji</a:t>
            </a:r>
            <a:r>
              <a:rPr lang="en-US" sz="1300" dirty="0"/>
              <a:t> jest „organizacja </a:t>
            </a:r>
            <a:r>
              <a:rPr lang="en-US" sz="1300"/>
              <a:t>katolicka</a:t>
            </a:r>
            <a:r>
              <a:rPr lang="en-US" sz="1300" dirty="0"/>
              <a:t>”, o </a:t>
            </a:r>
            <a:r>
              <a:rPr lang="en-US" sz="1300"/>
              <a:t>której</a:t>
            </a:r>
            <a:r>
              <a:rPr lang="en-US" sz="1300" dirty="0"/>
              <a:t> </a:t>
            </a:r>
            <a:r>
              <a:rPr lang="en-US" sz="1300"/>
              <a:t>mowa</a:t>
            </a:r>
            <a:r>
              <a:rPr lang="en-US" sz="1300" dirty="0"/>
              <a:t> w Art.35. W </a:t>
            </a:r>
            <a:r>
              <a:rPr lang="en-US" sz="1300"/>
              <a:t>praktyce</a:t>
            </a:r>
            <a:r>
              <a:rPr lang="en-US" sz="1300" dirty="0"/>
              <a:t> taka organizacja </a:t>
            </a:r>
            <a:r>
              <a:rPr lang="en-US" sz="1300"/>
              <a:t>działa</a:t>
            </a:r>
            <a:r>
              <a:rPr lang="en-US" sz="1300" dirty="0"/>
              <a:t> jak stowarzyszenie z </a:t>
            </a:r>
            <a:r>
              <a:rPr lang="en-US" sz="1300"/>
              <a:t>tą</a:t>
            </a:r>
            <a:r>
              <a:rPr lang="en-US" sz="1300" dirty="0"/>
              <a:t> </a:t>
            </a:r>
            <a:r>
              <a:rPr lang="en-US" sz="1300"/>
              <a:t>różnicą</a:t>
            </a:r>
            <a:r>
              <a:rPr lang="en-US" sz="1300" dirty="0"/>
              <a:t>, </a:t>
            </a:r>
            <a:r>
              <a:rPr lang="en-US" sz="1300"/>
              <a:t>że</a:t>
            </a:r>
            <a:r>
              <a:rPr lang="en-US" sz="1300" dirty="0"/>
              <a:t> </a:t>
            </a:r>
            <a:r>
              <a:rPr lang="en-US" sz="1300"/>
              <a:t>jej</a:t>
            </a:r>
            <a:r>
              <a:rPr lang="en-US" sz="1300" dirty="0"/>
              <a:t> </a:t>
            </a:r>
            <a:r>
              <a:rPr lang="en-US" sz="1300"/>
              <a:t>założenie</a:t>
            </a:r>
            <a:r>
              <a:rPr lang="en-US" sz="1300" dirty="0"/>
              <a:t> </a:t>
            </a:r>
            <a:r>
              <a:rPr lang="en-US" sz="1300"/>
              <a:t>musi</a:t>
            </a:r>
            <a:r>
              <a:rPr lang="en-US" sz="1300" dirty="0"/>
              <a:t> </a:t>
            </a:r>
            <a:r>
              <a:rPr lang="en-US" sz="1300"/>
              <a:t>zyskać</a:t>
            </a:r>
            <a:r>
              <a:rPr lang="en-US" sz="1300" dirty="0"/>
              <a:t> </a:t>
            </a:r>
            <a:r>
              <a:rPr lang="en-US" sz="1300"/>
              <a:t>aprobatę</a:t>
            </a:r>
            <a:r>
              <a:rPr lang="en-US" sz="1300" dirty="0"/>
              <a:t> </a:t>
            </a:r>
            <a:r>
              <a:rPr lang="en-US" sz="1300"/>
              <a:t>władzy</a:t>
            </a:r>
            <a:r>
              <a:rPr lang="en-US" sz="1300" dirty="0"/>
              <a:t> </a:t>
            </a:r>
            <a:r>
              <a:rPr lang="en-US" sz="1300"/>
              <a:t>kościelnej</a:t>
            </a:r>
            <a:r>
              <a:rPr lang="en-US" sz="1300" dirty="0"/>
              <a:t>, </a:t>
            </a:r>
            <a:r>
              <a:rPr lang="en-US" sz="1300"/>
              <a:t>która</a:t>
            </a:r>
            <a:r>
              <a:rPr lang="en-US" sz="1300" dirty="0"/>
              <a:t> </a:t>
            </a:r>
            <a:r>
              <a:rPr lang="en-US" sz="1300"/>
              <a:t>zatwierdza</a:t>
            </a:r>
            <a:r>
              <a:rPr lang="en-US" sz="1300" dirty="0"/>
              <a:t> </a:t>
            </a:r>
            <a:r>
              <a:rPr lang="en-US" sz="1300"/>
              <a:t>im</a:t>
            </a:r>
            <a:r>
              <a:rPr lang="en-US" sz="1300" dirty="0"/>
              <a:t> </a:t>
            </a:r>
            <a:r>
              <a:rPr lang="en-US" sz="1300"/>
              <a:t>kapelana</a:t>
            </a:r>
            <a:r>
              <a:rPr lang="en-US" sz="1300" dirty="0"/>
              <a:t> </a:t>
            </a:r>
            <a:r>
              <a:rPr lang="en-US" sz="1300"/>
              <a:t>lub</a:t>
            </a:r>
            <a:r>
              <a:rPr lang="en-US" sz="1300" dirty="0"/>
              <a:t> </a:t>
            </a:r>
            <a:r>
              <a:rPr lang="en-US" sz="1300"/>
              <a:t>asystenta</a:t>
            </a:r>
            <a:r>
              <a:rPr lang="en-US" sz="1300" dirty="0"/>
              <a:t> </a:t>
            </a:r>
            <a:r>
              <a:rPr lang="en-US" sz="1300"/>
              <a:t>kościelnego</a:t>
            </a:r>
            <a:r>
              <a:rPr lang="en-US" sz="1300" dirty="0"/>
              <a:t>.</a:t>
            </a:r>
          </a:p>
          <a:p>
            <a:pPr indent="-228600">
              <a:lnSpc>
                <a:spcPct val="110000"/>
              </a:lnSpc>
              <a:buFont typeface="The Hand Extrablack" panose="03070A02030502020204" pitchFamily="66" charset="0"/>
              <a:buChar char="•"/>
            </a:pPr>
            <a:endParaRPr lang="en-US" sz="1300" dirty="0"/>
          </a:p>
        </p:txBody>
      </p:sp>
    </p:spTree>
    <p:extLst>
      <p:ext uri="{BB962C8B-B14F-4D97-AF65-F5344CB8AC3E}">
        <p14:creationId xmlns:p14="http://schemas.microsoft.com/office/powerpoint/2010/main" xmlns="" val="311507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16A67ABF-D891-4A26-BC73-075E0B548DCB}"/>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pPr algn="ctr"/>
            <a:r>
              <a:rPr lang="en-US" sz="2500" dirty="0"/>
              <a:t>STOWARZYSZENIE JEDNOSTEK SAMORZĄDU TERYTORI</a:t>
            </a:r>
            <a:r>
              <a:rPr lang="pl-PL" sz="2500" dirty="0"/>
              <a:t>A</a:t>
            </a:r>
            <a:r>
              <a:rPr lang="en-US" sz="2500" dirty="0"/>
              <a:t>LNEGO</a:t>
            </a:r>
          </a:p>
        </p:txBody>
      </p:sp>
      <p:sp>
        <p:nvSpPr>
          <p:cNvPr id="19"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4AB6E584-673E-4576-BBD8-CF1AE0DF60DC}"/>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endParaRPr lang="en-US" sz="1600" b="1"/>
          </a:p>
          <a:p>
            <a:pPr indent="-228600">
              <a:lnSpc>
                <a:spcPct val="110000"/>
              </a:lnSpc>
              <a:buFont typeface="The Hand Extrablack" panose="03070A02030502020204" pitchFamily="66" charset="0"/>
              <a:buChar char="•"/>
            </a:pPr>
            <a:r>
              <a:rPr lang="en-US" sz="1600"/>
              <a:t>Stowarzyszenia tego typu mogą tworzyć gminy (rozdział 9 art. 84 i 84a ustawy o samorządzie gminnym), powiaty (art. 75 ustawy o samorządzie powiatowym), a także województwa (art. 8b ustawy o samorządzie województwa z dnia 5 czerwca 1998 r.).</a:t>
            </a:r>
          </a:p>
          <a:p>
            <a:pPr indent="-228600">
              <a:lnSpc>
                <a:spcPct val="110000"/>
              </a:lnSpc>
              <a:buFont typeface="The Hand Extrablack" panose="03070A02030502020204" pitchFamily="66" charset="0"/>
              <a:buChar char="•"/>
            </a:pPr>
            <a:r>
              <a:rPr lang="en-US" sz="1600"/>
              <a:t>Stowarzyszenie tego typu nie jest organizacją pozarządową, jednak jest w katalogu podmiotów mogących prowadzić działalność w sferze pożytku publicznego. Właśnie, dlatego takie stowarzyszenie jest podmiotem ekonomii społecznej a przedsiębiorstwo społeczne to podmiot ekonomii społecznej, który…</a:t>
            </a:r>
          </a:p>
          <a:p>
            <a:pPr indent="-228600">
              <a:lnSpc>
                <a:spcPct val="110000"/>
              </a:lnSpc>
              <a:buFont typeface="The Hand Extrablack" panose="03070A02030502020204" pitchFamily="66" charset="0"/>
              <a:buChar char="•"/>
            </a:pPr>
            <a:r>
              <a:rPr lang="en-US" sz="1600"/>
              <a:t>Przedsiębiorstwo społeczne może być prowadzone przez takie stowarzyszenie. Ponieważ takie stowarzyszenie współtworzą, co najmniej trzy jednostki samorządu terytorialnego ta forma prawna rzadko, kiedy jest przez samorządy wybierana. Za wyjątkiem przepisów dotyczących tego kto tworzy i jest członkiem takiego stowarzyszenia zasady działalności opisuje Prawo o stowarzyszeniach.</a:t>
            </a:r>
          </a:p>
          <a:p>
            <a:pPr indent="-228600">
              <a:lnSpc>
                <a:spcPct val="110000"/>
              </a:lnSpc>
              <a:buFont typeface="The Hand Extrablack" panose="03070A02030502020204" pitchFamily="66" charset="0"/>
              <a:buChar char="•"/>
            </a:pPr>
            <a:endParaRPr lang="en-US" sz="1600"/>
          </a:p>
        </p:txBody>
      </p:sp>
    </p:spTree>
    <p:extLst>
      <p:ext uri="{BB962C8B-B14F-4D97-AF65-F5344CB8AC3E}">
        <p14:creationId xmlns:p14="http://schemas.microsoft.com/office/powerpoint/2010/main" xmlns="" val="208925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46E02E47-FB06-4D6B-9B26-8C183733B02E}"/>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pPr algn="ctr"/>
            <a:r>
              <a:rPr lang="en-US" sz="3200" dirty="0"/>
              <a:t>SPÓŁDZIELNIA SOCJALNA</a:t>
            </a:r>
          </a:p>
        </p:txBody>
      </p:sp>
      <p:sp>
        <p:nvSpPr>
          <p:cNvPr id="19"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618710BF-F0B6-4349-BD6A-ADBE5F144938}"/>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r>
              <a:rPr lang="en-US" sz="1600"/>
              <a:t>Spółdzielnia socjalna to najstarsza forma prawna w ramach, której może działać przedsiębiorstwo społeczne. Spółdzielnie socjalne działają w oparciu o ustawę z dnia 27 kwietnia 2006 r. o spółdzielniach socjalnych. Jest ona spisem zasad działalności spółdzielni, które jeśli są spełnione to spółdzielnia socjalna spełnia wszystkie wymagania stawiane przedsiębiorstwu społecznemu.</a:t>
            </a:r>
          </a:p>
          <a:p>
            <a:pPr indent="-228600">
              <a:lnSpc>
                <a:spcPct val="110000"/>
              </a:lnSpc>
              <a:buFont typeface="The Hand Extrablack" panose="03070A02030502020204" pitchFamily="66" charset="0"/>
              <a:buChar char="•"/>
            </a:pPr>
            <a:r>
              <a:rPr lang="en-US" sz="1600"/>
              <a:t>Liczba założycieli spółdzielni socjalnej nie może być mniejsza niż trzy, jeżeli założycielami są osoby fizyczne. W takim przypadku, w ciągu roku spółdzielnia musi zwiększyć zatrudnienie w spółdzielni do 5 osób. Spółdzielnie mogą także założyć dwie osoby prawne. W takim przypadku spółdzielnia musi zatrudnić w ciągu 6 miesięcy od momentu wpisu do KRS 5 osób.</a:t>
            </a:r>
          </a:p>
          <a:p>
            <a:pPr indent="-228600">
              <a:lnSpc>
                <a:spcPct val="110000"/>
              </a:lnSpc>
              <a:buFont typeface="The Hand Extrablack" panose="03070A02030502020204" pitchFamily="66" charset="0"/>
              <a:buChar char="•"/>
            </a:pPr>
            <a:r>
              <a:rPr lang="en-US" sz="1600"/>
              <a:t>Idea spółdzielni zakłada, że osoby zatrudnione w spółdzielni socjalnej są jej członkami i współdecydują o jej rozwoju i działalności. Właśnie w przypadku, gdy założycielami spółdzielni są osoby prawne to osoby, o których mowa w Art. 4 ust. 1 ustawy o spółdzielniach socjalnych po 12 miesiącach zatrudnienia mają prawo uzyskać członkostwo i wspólnie z założycielami współdecydować o najważniejszych sprawach.</a:t>
            </a:r>
          </a:p>
          <a:p>
            <a:pPr indent="-228600">
              <a:lnSpc>
                <a:spcPct val="110000"/>
              </a:lnSpc>
              <a:buFont typeface="The Hand Extrablack" panose="03070A02030502020204" pitchFamily="66" charset="0"/>
              <a:buChar char="•"/>
            </a:pPr>
            <a:endParaRPr lang="en-US" sz="1600"/>
          </a:p>
        </p:txBody>
      </p:sp>
    </p:spTree>
    <p:extLst>
      <p:ext uri="{BB962C8B-B14F-4D97-AF65-F5344CB8AC3E}">
        <p14:creationId xmlns:p14="http://schemas.microsoft.com/office/powerpoint/2010/main" xmlns="" val="42076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F8A2D70F-17DD-4CCC-AFC0-C2089ABC6361}"/>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r>
              <a:rPr lang="en-US" sz="3200" dirty="0"/>
              <a:t>SPÓŁKI Z O. O. </a:t>
            </a:r>
            <a:br>
              <a:rPr lang="en-US" sz="3200" dirty="0"/>
            </a:br>
            <a:r>
              <a:rPr lang="en-US" sz="3200" dirty="0"/>
              <a:t>I SPÓŁKI AKCYJNE</a:t>
            </a:r>
            <a:endParaRPr lang="en-US" sz="3200"/>
          </a:p>
        </p:txBody>
      </p:sp>
      <p:sp>
        <p:nvSpPr>
          <p:cNvPr id="64"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1176D7F5-B6FE-4403-999A-8FED5CBD5E3D}"/>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endParaRPr lang="en-US" sz="1400" b="1" dirty="0"/>
          </a:p>
          <a:p>
            <a:pPr indent="-228600">
              <a:lnSpc>
                <a:spcPct val="110000"/>
              </a:lnSpc>
              <a:buFont typeface="The Hand Extrablack" panose="03070A02030502020204" pitchFamily="66" charset="0"/>
              <a:buChar char="•"/>
            </a:pPr>
            <a:r>
              <a:rPr lang="en-US" sz="1400"/>
              <a:t>Spółki</a:t>
            </a:r>
            <a:r>
              <a:rPr lang="en-US" sz="1400" dirty="0"/>
              <a:t> z </a:t>
            </a:r>
            <a:r>
              <a:rPr lang="en-US" sz="1400"/>
              <a:t>ograniczoną</a:t>
            </a:r>
            <a:r>
              <a:rPr lang="en-US" sz="1400" dirty="0"/>
              <a:t> </a:t>
            </a:r>
            <a:r>
              <a:rPr lang="en-US" sz="1400"/>
              <a:t>odpowiedzialności</a:t>
            </a:r>
            <a:r>
              <a:rPr lang="en-US" sz="1400" dirty="0"/>
              <a:t> </a:t>
            </a:r>
            <a:r>
              <a:rPr lang="en-US" sz="1400"/>
              <a:t>i</a:t>
            </a:r>
            <a:r>
              <a:rPr lang="en-US" sz="1400" dirty="0"/>
              <a:t> </a:t>
            </a:r>
            <a:r>
              <a:rPr lang="en-US" sz="1400"/>
              <a:t>spółki</a:t>
            </a:r>
            <a:r>
              <a:rPr lang="en-US" sz="1400" dirty="0"/>
              <a:t> </a:t>
            </a:r>
            <a:r>
              <a:rPr lang="en-US" sz="1400"/>
              <a:t>akcyjne</a:t>
            </a:r>
            <a:r>
              <a:rPr lang="en-US" sz="1400" dirty="0"/>
              <a:t> to </a:t>
            </a:r>
            <a:r>
              <a:rPr lang="en-US" sz="1400"/>
              <a:t>osoby</a:t>
            </a:r>
            <a:r>
              <a:rPr lang="en-US" sz="1400" dirty="0"/>
              <a:t> </a:t>
            </a:r>
            <a:r>
              <a:rPr lang="en-US" sz="1400"/>
              <a:t>prawne</a:t>
            </a:r>
            <a:r>
              <a:rPr lang="en-US" sz="1400" dirty="0"/>
              <a:t>. </a:t>
            </a:r>
            <a:r>
              <a:rPr lang="en-US" sz="1400"/>
              <a:t>Warunkiem</a:t>
            </a:r>
            <a:r>
              <a:rPr lang="en-US" sz="1400" dirty="0"/>
              <a:t> </a:t>
            </a:r>
            <a:r>
              <a:rPr lang="en-US" sz="1400"/>
              <a:t>utworzenia</a:t>
            </a:r>
            <a:r>
              <a:rPr lang="en-US" sz="1400" dirty="0"/>
              <a:t> </a:t>
            </a:r>
            <a:r>
              <a:rPr lang="en-US" sz="1400"/>
              <a:t>spółki</a:t>
            </a:r>
            <a:r>
              <a:rPr lang="en-US" sz="1400" dirty="0"/>
              <a:t> z </a:t>
            </a:r>
            <a:r>
              <a:rPr lang="en-US" sz="1400"/>
              <a:t>o.o</a:t>
            </a:r>
            <a:r>
              <a:rPr lang="en-US" sz="1400" dirty="0"/>
              <a:t>. jest </a:t>
            </a:r>
            <a:r>
              <a:rPr lang="en-US" sz="1400"/>
              <a:t>wniesienie</a:t>
            </a:r>
            <a:r>
              <a:rPr lang="en-US" sz="1400" dirty="0"/>
              <a:t> </a:t>
            </a:r>
            <a:r>
              <a:rPr lang="en-US" sz="1400"/>
              <a:t>kapitału</a:t>
            </a:r>
            <a:r>
              <a:rPr lang="en-US" sz="1400" dirty="0"/>
              <a:t> w </a:t>
            </a:r>
            <a:r>
              <a:rPr lang="en-US" sz="1400"/>
              <a:t>wysokości</a:t>
            </a:r>
            <a:r>
              <a:rPr lang="en-US" sz="1400" dirty="0"/>
              <a:t>, co </a:t>
            </a:r>
            <a:r>
              <a:rPr lang="en-US" sz="1400"/>
              <a:t>najmniej</a:t>
            </a:r>
            <a:r>
              <a:rPr lang="en-US" sz="1400" dirty="0"/>
              <a:t> 5 000,00 </a:t>
            </a:r>
            <a:r>
              <a:rPr lang="en-US" sz="1400"/>
              <a:t>zł</a:t>
            </a:r>
            <a:r>
              <a:rPr lang="en-US" sz="1400" dirty="0"/>
              <a:t>. W </a:t>
            </a:r>
            <a:r>
              <a:rPr lang="en-US" sz="1400"/>
              <a:t>przypadku</a:t>
            </a:r>
            <a:r>
              <a:rPr lang="en-US" sz="1400" dirty="0"/>
              <a:t> </a:t>
            </a:r>
            <a:r>
              <a:rPr lang="en-US" sz="1400"/>
              <a:t>spółek</a:t>
            </a:r>
            <a:r>
              <a:rPr lang="en-US" sz="1400" dirty="0"/>
              <a:t> </a:t>
            </a:r>
            <a:r>
              <a:rPr lang="en-US" sz="1400"/>
              <a:t>akcyjnych</a:t>
            </a:r>
            <a:r>
              <a:rPr lang="en-US" sz="1400" dirty="0"/>
              <a:t> ta </a:t>
            </a:r>
            <a:r>
              <a:rPr lang="en-US" sz="1400"/>
              <a:t>kwota</a:t>
            </a:r>
            <a:r>
              <a:rPr lang="en-US" sz="1400" dirty="0"/>
              <a:t> jest </a:t>
            </a:r>
            <a:r>
              <a:rPr lang="en-US" sz="1400"/>
              <a:t>znacznie</a:t>
            </a:r>
            <a:r>
              <a:rPr lang="en-US" sz="1400" dirty="0"/>
              <a:t> </a:t>
            </a:r>
            <a:r>
              <a:rPr lang="en-US" sz="1400"/>
              <a:t>wyższa</a:t>
            </a:r>
            <a:r>
              <a:rPr lang="en-US" sz="1400" dirty="0"/>
              <a:t> </a:t>
            </a:r>
            <a:r>
              <a:rPr lang="en-US" sz="1400"/>
              <a:t/>
            </a:r>
            <a:br>
              <a:rPr lang="en-US" sz="1400"/>
            </a:br>
            <a:r>
              <a:rPr lang="en-US" sz="1400"/>
              <a:t>i</a:t>
            </a:r>
            <a:r>
              <a:rPr lang="en-US" sz="1400" dirty="0"/>
              <a:t> </a:t>
            </a:r>
            <a:r>
              <a:rPr lang="en-US" sz="1400"/>
              <a:t>wynosi</a:t>
            </a:r>
            <a:r>
              <a:rPr lang="en-US" sz="1400" dirty="0"/>
              <a:t> 100 000,00 </a:t>
            </a:r>
            <a:r>
              <a:rPr lang="en-US" sz="1400"/>
              <a:t>zł</a:t>
            </a:r>
            <a:r>
              <a:rPr lang="en-US" sz="1400" dirty="0"/>
              <a:t>. </a:t>
            </a:r>
            <a:r>
              <a:rPr lang="en-US" sz="1400"/>
              <a:t>Wniesienie</a:t>
            </a:r>
            <a:r>
              <a:rPr lang="en-US" sz="1400" dirty="0"/>
              <a:t> </a:t>
            </a:r>
            <a:r>
              <a:rPr lang="en-US" sz="1400"/>
              <a:t>kapitału</a:t>
            </a:r>
            <a:r>
              <a:rPr lang="en-US" sz="1400" dirty="0"/>
              <a:t> </a:t>
            </a:r>
            <a:r>
              <a:rPr lang="en-US" sz="1400"/>
              <a:t>winno</a:t>
            </a:r>
            <a:r>
              <a:rPr lang="en-US" sz="1400" dirty="0"/>
              <a:t> </a:t>
            </a:r>
            <a:r>
              <a:rPr lang="en-US" sz="1400"/>
              <a:t>nastąpić</a:t>
            </a:r>
            <a:r>
              <a:rPr lang="en-US" sz="1400" dirty="0"/>
              <a:t> w </a:t>
            </a:r>
            <a:r>
              <a:rPr lang="en-US" sz="1400"/>
              <a:t>ciągu</a:t>
            </a:r>
            <a:r>
              <a:rPr lang="en-US" sz="1400" dirty="0"/>
              <a:t> 7 </a:t>
            </a:r>
            <a:r>
              <a:rPr lang="en-US" sz="1400"/>
              <a:t>dni</a:t>
            </a:r>
            <a:r>
              <a:rPr lang="en-US" sz="1400" dirty="0"/>
              <a:t> od </a:t>
            </a:r>
            <a:r>
              <a:rPr lang="en-US" sz="1400"/>
              <a:t>powołania</a:t>
            </a:r>
            <a:r>
              <a:rPr lang="en-US" sz="1400" dirty="0"/>
              <a:t> </a:t>
            </a:r>
            <a:r>
              <a:rPr lang="en-US" sz="1400"/>
              <a:t>spółki</a:t>
            </a:r>
            <a:r>
              <a:rPr lang="en-US" sz="1400" dirty="0"/>
              <a:t> </a:t>
            </a:r>
            <a:r>
              <a:rPr lang="en-US" sz="1400"/>
              <a:t>tj</a:t>
            </a:r>
            <a:r>
              <a:rPr lang="en-US" sz="1400" dirty="0"/>
              <a:t>. w </a:t>
            </a:r>
            <a:r>
              <a:rPr lang="en-US" sz="1400"/>
              <a:t>dniu</a:t>
            </a:r>
            <a:r>
              <a:rPr lang="en-US" sz="1400" dirty="0"/>
              <a:t>, </a:t>
            </a:r>
            <a:r>
              <a:rPr lang="en-US" sz="1400"/>
              <a:t>który</a:t>
            </a:r>
            <a:r>
              <a:rPr lang="en-US" sz="1400" dirty="0"/>
              <a:t> </a:t>
            </a:r>
            <a:r>
              <a:rPr lang="en-US" sz="1400"/>
              <a:t>niemal</a:t>
            </a:r>
            <a:r>
              <a:rPr lang="en-US" sz="1400" dirty="0"/>
              <a:t> </a:t>
            </a:r>
            <a:r>
              <a:rPr lang="en-US" sz="1400"/>
              <a:t>zawsze</a:t>
            </a:r>
            <a:r>
              <a:rPr lang="en-US" sz="1400" dirty="0"/>
              <a:t> </a:t>
            </a:r>
            <a:r>
              <a:rPr lang="en-US" sz="1400"/>
              <a:t>wypada</a:t>
            </a:r>
            <a:r>
              <a:rPr lang="en-US" sz="1400" dirty="0"/>
              <a:t> </a:t>
            </a:r>
            <a:r>
              <a:rPr lang="en-US" sz="1400"/>
              <a:t>przed</a:t>
            </a:r>
            <a:r>
              <a:rPr lang="en-US" sz="1400" dirty="0"/>
              <a:t> </a:t>
            </a:r>
            <a:r>
              <a:rPr lang="en-US" sz="1400"/>
              <a:t>rejestracją</a:t>
            </a:r>
            <a:r>
              <a:rPr lang="en-US" sz="1400" dirty="0"/>
              <a:t> w KRS, </a:t>
            </a:r>
            <a:r>
              <a:rPr lang="en-US" sz="1400"/>
              <a:t>przez</a:t>
            </a:r>
            <a:r>
              <a:rPr lang="en-US" sz="1400" dirty="0"/>
              <a:t> co </a:t>
            </a:r>
            <a:r>
              <a:rPr lang="en-US" sz="1400"/>
              <a:t>niemożliwe</a:t>
            </a:r>
            <a:r>
              <a:rPr lang="en-US" sz="1400" dirty="0"/>
              <a:t> jest </a:t>
            </a:r>
            <a:r>
              <a:rPr lang="en-US" sz="1400"/>
              <a:t>wniesienie</a:t>
            </a:r>
            <a:r>
              <a:rPr lang="en-US" sz="1400" dirty="0"/>
              <a:t> </a:t>
            </a:r>
            <a:r>
              <a:rPr lang="en-US" sz="1400"/>
              <a:t>tego</a:t>
            </a:r>
            <a:r>
              <a:rPr lang="en-US" sz="1400" dirty="0"/>
              <a:t> </a:t>
            </a:r>
            <a:r>
              <a:rPr lang="en-US" sz="1400"/>
              <a:t>kapitału</a:t>
            </a:r>
            <a:r>
              <a:rPr lang="en-US" sz="1400" dirty="0"/>
              <a:t> </a:t>
            </a:r>
            <a:r>
              <a:rPr lang="en-US" sz="1400"/>
              <a:t>ze</a:t>
            </a:r>
            <a:r>
              <a:rPr lang="en-US" sz="1400" dirty="0"/>
              <a:t> </a:t>
            </a:r>
            <a:r>
              <a:rPr lang="en-US" sz="1400"/>
              <a:t>środków</a:t>
            </a:r>
            <a:r>
              <a:rPr lang="en-US" sz="1400" dirty="0"/>
              <a:t> </a:t>
            </a:r>
            <a:r>
              <a:rPr lang="en-US" sz="1400"/>
              <a:t>na</a:t>
            </a:r>
            <a:r>
              <a:rPr lang="en-US" sz="1400" dirty="0"/>
              <a:t> </a:t>
            </a:r>
            <a:r>
              <a:rPr lang="en-US" sz="1400"/>
              <a:t>założenie</a:t>
            </a:r>
            <a:r>
              <a:rPr lang="en-US" sz="1400" dirty="0"/>
              <a:t> przedsiębiorstwa społecznego.</a:t>
            </a:r>
          </a:p>
          <a:p>
            <a:pPr indent="-228600">
              <a:lnSpc>
                <a:spcPct val="110000"/>
              </a:lnSpc>
              <a:buFont typeface="The Hand Extrablack" panose="03070A02030502020204" pitchFamily="66" charset="0"/>
              <a:buChar char="•"/>
            </a:pPr>
            <a:r>
              <a:rPr lang="en-US" sz="1400"/>
              <a:t>Udziałowcami</a:t>
            </a:r>
            <a:r>
              <a:rPr lang="en-US" sz="1400" dirty="0"/>
              <a:t> </a:t>
            </a:r>
            <a:r>
              <a:rPr lang="en-US" sz="1400"/>
              <a:t>i</a:t>
            </a:r>
            <a:r>
              <a:rPr lang="en-US" sz="1400" dirty="0"/>
              <a:t> </a:t>
            </a:r>
            <a:r>
              <a:rPr lang="en-US" sz="1400"/>
              <a:t>akcjonariuszami</a:t>
            </a:r>
            <a:r>
              <a:rPr lang="en-US" sz="1400" dirty="0"/>
              <a:t> </a:t>
            </a:r>
            <a:r>
              <a:rPr lang="en-US" sz="1400"/>
              <a:t>może</a:t>
            </a:r>
            <a:r>
              <a:rPr lang="en-US" sz="1400" dirty="0"/>
              <a:t> </a:t>
            </a:r>
            <a:r>
              <a:rPr lang="en-US" sz="1400"/>
              <a:t>być</a:t>
            </a:r>
            <a:r>
              <a:rPr lang="en-US" sz="1400" dirty="0"/>
              <a:t> </a:t>
            </a:r>
            <a:r>
              <a:rPr lang="en-US" sz="1400"/>
              <a:t>każda</a:t>
            </a:r>
            <a:r>
              <a:rPr lang="en-US" sz="1400" dirty="0"/>
              <a:t> </a:t>
            </a:r>
            <a:r>
              <a:rPr lang="en-US" sz="1400"/>
              <a:t>osoba</a:t>
            </a:r>
            <a:r>
              <a:rPr lang="en-US" sz="1400" dirty="0"/>
              <a:t> </a:t>
            </a:r>
            <a:r>
              <a:rPr lang="en-US" sz="1400"/>
              <a:t>fizyczna</a:t>
            </a:r>
            <a:r>
              <a:rPr lang="en-US" sz="1400" dirty="0"/>
              <a:t> </a:t>
            </a:r>
            <a:r>
              <a:rPr lang="en-US" sz="1400"/>
              <a:t>i</a:t>
            </a:r>
            <a:r>
              <a:rPr lang="en-US" sz="1400" dirty="0"/>
              <a:t> </a:t>
            </a:r>
            <a:r>
              <a:rPr lang="en-US" sz="1400"/>
              <a:t>każda</a:t>
            </a:r>
            <a:r>
              <a:rPr lang="en-US" sz="1400" dirty="0"/>
              <a:t> </a:t>
            </a:r>
            <a:r>
              <a:rPr lang="en-US" sz="1400"/>
              <a:t>osoba</a:t>
            </a:r>
            <a:r>
              <a:rPr lang="en-US" sz="1400" dirty="0"/>
              <a:t> prawna </a:t>
            </a:r>
            <a:r>
              <a:rPr lang="en-US" sz="1400"/>
              <a:t>posiadająca</a:t>
            </a:r>
            <a:r>
              <a:rPr lang="en-US" sz="1400" dirty="0"/>
              <a:t> </a:t>
            </a:r>
            <a:r>
              <a:rPr lang="en-US" sz="1400"/>
              <a:t>zdolność</a:t>
            </a:r>
            <a:r>
              <a:rPr lang="en-US" sz="1400" dirty="0"/>
              <a:t> do </a:t>
            </a:r>
            <a:r>
              <a:rPr lang="en-US" sz="1400"/>
              <a:t>takiej</a:t>
            </a:r>
            <a:r>
              <a:rPr lang="en-US" sz="1400" dirty="0"/>
              <a:t> </a:t>
            </a:r>
            <a:r>
              <a:rPr lang="en-US" sz="1400"/>
              <a:t>czynności</a:t>
            </a:r>
            <a:r>
              <a:rPr lang="en-US" sz="1400" dirty="0"/>
              <a:t> </a:t>
            </a:r>
            <a:r>
              <a:rPr lang="en-US" sz="1400"/>
              <a:t>prawnej</a:t>
            </a:r>
            <a:r>
              <a:rPr lang="en-US" sz="1400" dirty="0"/>
              <a:t>. Ich </a:t>
            </a:r>
            <a:r>
              <a:rPr lang="en-US" sz="1400"/>
              <a:t>liczba</a:t>
            </a:r>
            <a:r>
              <a:rPr lang="en-US" sz="1400" dirty="0"/>
              <a:t> jest </a:t>
            </a:r>
            <a:r>
              <a:rPr lang="en-US" sz="1400"/>
              <a:t>dowolna</a:t>
            </a:r>
            <a:r>
              <a:rPr lang="en-US" sz="1400" dirty="0"/>
              <a:t>, </a:t>
            </a:r>
            <a:r>
              <a:rPr lang="en-US" sz="1400"/>
              <a:t>jednak</a:t>
            </a:r>
            <a:r>
              <a:rPr lang="en-US" sz="1400" dirty="0"/>
              <a:t> w </a:t>
            </a:r>
            <a:r>
              <a:rPr lang="en-US" sz="1400"/>
              <a:t>przypadku</a:t>
            </a:r>
            <a:r>
              <a:rPr lang="en-US" sz="1400" dirty="0"/>
              <a:t>, </a:t>
            </a:r>
            <a:r>
              <a:rPr lang="en-US" sz="1400"/>
              <a:t>gdy</a:t>
            </a:r>
            <a:r>
              <a:rPr lang="en-US" sz="1400" dirty="0"/>
              <a:t> </a:t>
            </a:r>
            <a:r>
              <a:rPr lang="en-US" sz="1400"/>
              <a:t>właścicielem</a:t>
            </a:r>
            <a:r>
              <a:rPr lang="en-US" sz="1400" dirty="0"/>
              <a:t> </a:t>
            </a:r>
            <a:r>
              <a:rPr lang="en-US" sz="1400"/>
              <a:t>udziałów</a:t>
            </a:r>
            <a:r>
              <a:rPr lang="en-US" sz="1400" dirty="0"/>
              <a:t> </a:t>
            </a:r>
            <a:r>
              <a:rPr lang="en-US" sz="1400"/>
              <a:t>lub</a:t>
            </a:r>
            <a:r>
              <a:rPr lang="en-US" sz="1400" dirty="0"/>
              <a:t> </a:t>
            </a:r>
            <a:r>
              <a:rPr lang="en-US" sz="1400"/>
              <a:t>akcji</a:t>
            </a:r>
            <a:r>
              <a:rPr lang="en-US" sz="1400" dirty="0"/>
              <a:t> jest </a:t>
            </a:r>
            <a:r>
              <a:rPr lang="en-US" sz="1400"/>
              <a:t>jedna</a:t>
            </a:r>
            <a:r>
              <a:rPr lang="en-US" sz="1400" dirty="0"/>
              <a:t> </a:t>
            </a:r>
            <a:r>
              <a:rPr lang="en-US" sz="1400"/>
              <a:t>osoba</a:t>
            </a:r>
            <a:r>
              <a:rPr lang="en-US" sz="1400" dirty="0"/>
              <a:t> </a:t>
            </a:r>
            <a:r>
              <a:rPr lang="en-US" sz="1400"/>
              <a:t>fizyczna</a:t>
            </a:r>
            <a:r>
              <a:rPr lang="en-US" sz="1400" dirty="0"/>
              <a:t> to… </a:t>
            </a:r>
            <a:r>
              <a:rPr lang="en-US" sz="1400"/>
              <a:t>musi</a:t>
            </a:r>
            <a:r>
              <a:rPr lang="en-US" sz="1400" dirty="0"/>
              <a:t> </a:t>
            </a:r>
            <a:r>
              <a:rPr lang="en-US" sz="1400"/>
              <a:t>ona</a:t>
            </a:r>
            <a:r>
              <a:rPr lang="en-US" sz="1400" dirty="0"/>
              <a:t> </a:t>
            </a:r>
            <a:r>
              <a:rPr lang="en-US" sz="1400"/>
              <a:t>płacić</a:t>
            </a:r>
            <a:r>
              <a:rPr lang="en-US" sz="1400" dirty="0"/>
              <a:t> </a:t>
            </a:r>
            <a:r>
              <a:rPr lang="en-US" sz="1400"/>
              <a:t>składki</a:t>
            </a:r>
            <a:r>
              <a:rPr lang="en-US" sz="1400" dirty="0"/>
              <a:t> ZUS </a:t>
            </a:r>
            <a:r>
              <a:rPr lang="en-US" sz="1400"/>
              <a:t>na</a:t>
            </a:r>
            <a:r>
              <a:rPr lang="en-US" sz="1400" dirty="0"/>
              <a:t> </a:t>
            </a:r>
            <a:r>
              <a:rPr lang="en-US" sz="1400"/>
              <a:t>takich</a:t>
            </a:r>
            <a:r>
              <a:rPr lang="en-US" sz="1400" dirty="0"/>
              <a:t> </a:t>
            </a:r>
            <a:r>
              <a:rPr lang="en-US" sz="1400"/>
              <a:t>samych</a:t>
            </a:r>
            <a:r>
              <a:rPr lang="en-US" sz="1400" dirty="0"/>
              <a:t> </a:t>
            </a:r>
            <a:r>
              <a:rPr lang="en-US" sz="1400"/>
              <a:t>zasadach</a:t>
            </a:r>
            <a:r>
              <a:rPr lang="en-US" sz="1400" dirty="0"/>
              <a:t> jak </a:t>
            </a:r>
            <a:r>
              <a:rPr lang="en-US" sz="1400"/>
              <a:t>dla</a:t>
            </a:r>
            <a:r>
              <a:rPr lang="en-US" sz="1400" dirty="0"/>
              <a:t> </a:t>
            </a:r>
            <a:r>
              <a:rPr lang="en-US" sz="1400"/>
              <a:t>jednoosobowej</a:t>
            </a:r>
            <a:r>
              <a:rPr lang="en-US" sz="1400" dirty="0"/>
              <a:t> </a:t>
            </a:r>
            <a:r>
              <a:rPr lang="en-US" sz="1400"/>
              <a:t>działalności</a:t>
            </a:r>
            <a:r>
              <a:rPr lang="en-US" sz="1400" dirty="0"/>
              <a:t> </a:t>
            </a:r>
            <a:r>
              <a:rPr lang="en-US" sz="1400"/>
              <a:t>gospodarczej</a:t>
            </a:r>
            <a:endParaRPr lang="en-US" sz="1400" dirty="0"/>
          </a:p>
          <a:p>
            <a:pPr indent="-228600">
              <a:lnSpc>
                <a:spcPct val="110000"/>
              </a:lnSpc>
              <a:buFont typeface="The Hand Extrablack" panose="03070A02030502020204" pitchFamily="66" charset="0"/>
              <a:buChar char="•"/>
            </a:pPr>
            <a:r>
              <a:rPr lang="en-US" sz="1400"/>
              <a:t>Warunkiem</a:t>
            </a:r>
            <a:r>
              <a:rPr lang="en-US" sz="1400" dirty="0"/>
              <a:t> </a:t>
            </a:r>
            <a:r>
              <a:rPr lang="en-US" sz="1400"/>
              <a:t>uznania</a:t>
            </a:r>
            <a:r>
              <a:rPr lang="en-US" sz="1400" dirty="0"/>
              <a:t> </a:t>
            </a:r>
            <a:r>
              <a:rPr lang="en-US" sz="1400"/>
              <a:t>spółki</a:t>
            </a:r>
            <a:r>
              <a:rPr lang="en-US" sz="1400" dirty="0"/>
              <a:t> z </a:t>
            </a:r>
            <a:r>
              <a:rPr lang="en-US" sz="1400"/>
              <a:t>o.o</a:t>
            </a:r>
            <a:r>
              <a:rPr lang="en-US" sz="1400" dirty="0"/>
              <a:t>. </a:t>
            </a:r>
            <a:r>
              <a:rPr lang="en-US" sz="1400"/>
              <a:t>lub</a:t>
            </a:r>
            <a:r>
              <a:rPr lang="en-US" sz="1400" dirty="0"/>
              <a:t> </a:t>
            </a:r>
            <a:r>
              <a:rPr lang="en-US" sz="1400"/>
              <a:t>spółki</a:t>
            </a:r>
            <a:r>
              <a:rPr lang="en-US" sz="1400" dirty="0"/>
              <a:t> </a:t>
            </a:r>
            <a:r>
              <a:rPr lang="en-US" sz="1400"/>
              <a:t>akcyjnej</a:t>
            </a:r>
            <a:r>
              <a:rPr lang="en-US" sz="1400" dirty="0"/>
              <a:t> za </a:t>
            </a:r>
            <a:r>
              <a:rPr lang="en-US" sz="1400"/>
              <a:t>przedsiębiorstwo</a:t>
            </a:r>
            <a:r>
              <a:rPr lang="en-US" sz="1400" dirty="0"/>
              <a:t> </a:t>
            </a:r>
            <a:r>
              <a:rPr lang="en-US" sz="1400"/>
              <a:t>społeczne</a:t>
            </a:r>
            <a:r>
              <a:rPr lang="en-US" sz="1400" dirty="0"/>
              <a:t> </a:t>
            </a:r>
            <a:r>
              <a:rPr lang="en-US" sz="1400"/>
              <a:t>są</a:t>
            </a:r>
            <a:r>
              <a:rPr lang="en-US" sz="1400" dirty="0"/>
              <a:t> </a:t>
            </a:r>
            <a:r>
              <a:rPr lang="en-US" sz="1400"/>
              <a:t>odpowiednie</a:t>
            </a:r>
            <a:r>
              <a:rPr lang="en-US" sz="1400" dirty="0"/>
              <a:t> </a:t>
            </a:r>
            <a:r>
              <a:rPr lang="en-US" sz="1400"/>
              <a:t>zapisy</a:t>
            </a:r>
            <a:r>
              <a:rPr lang="en-US" sz="1400" dirty="0"/>
              <a:t> w </a:t>
            </a:r>
            <a:r>
              <a:rPr lang="en-US" sz="1400"/>
              <a:t>umowie</a:t>
            </a:r>
            <a:r>
              <a:rPr lang="en-US" sz="1400" dirty="0"/>
              <a:t> </a:t>
            </a:r>
            <a:r>
              <a:rPr lang="en-US" sz="1400"/>
              <a:t>spółki</a:t>
            </a:r>
            <a:r>
              <a:rPr lang="en-US" sz="1400" dirty="0"/>
              <a:t> </a:t>
            </a:r>
            <a:r>
              <a:rPr lang="en-US" sz="1400"/>
              <a:t>lub</a:t>
            </a:r>
            <a:r>
              <a:rPr lang="en-US" sz="1400" dirty="0"/>
              <a:t> </a:t>
            </a:r>
            <a:r>
              <a:rPr lang="en-US" sz="1400"/>
              <a:t>statucie</a:t>
            </a:r>
            <a:r>
              <a:rPr lang="en-US" sz="1400" dirty="0"/>
              <a:t>. </a:t>
            </a:r>
            <a:r>
              <a:rPr lang="en-US" sz="1400"/>
              <a:t>Dopuszczalną</a:t>
            </a:r>
            <a:r>
              <a:rPr lang="en-US" sz="1400" dirty="0"/>
              <a:t> </a:t>
            </a:r>
            <a:r>
              <a:rPr lang="en-US" sz="1400"/>
              <a:t>formą</a:t>
            </a:r>
            <a:r>
              <a:rPr lang="en-US" sz="1400" dirty="0"/>
              <a:t> </a:t>
            </a:r>
            <a:r>
              <a:rPr lang="en-US" sz="1400"/>
              <a:t>wprowadzenia</a:t>
            </a:r>
            <a:r>
              <a:rPr lang="en-US" sz="1400" dirty="0"/>
              <a:t> </a:t>
            </a:r>
            <a:r>
              <a:rPr lang="en-US" sz="1400"/>
              <a:t>zapisów</a:t>
            </a:r>
            <a:r>
              <a:rPr lang="en-US" sz="1400" dirty="0"/>
              <a:t> </a:t>
            </a:r>
            <a:r>
              <a:rPr lang="en-US" sz="1400"/>
              <a:t>właściwych</a:t>
            </a:r>
            <a:r>
              <a:rPr lang="en-US" sz="1400" dirty="0"/>
              <a:t> </a:t>
            </a:r>
            <a:r>
              <a:rPr lang="en-US" sz="1400"/>
              <a:t>dla</a:t>
            </a:r>
            <a:r>
              <a:rPr lang="en-US" sz="1400" dirty="0"/>
              <a:t> przedsiębiorstwa społecznego jest </a:t>
            </a:r>
            <a:r>
              <a:rPr lang="en-US" sz="1400"/>
              <a:t>wprowadzenie</a:t>
            </a:r>
            <a:r>
              <a:rPr lang="en-US" sz="1400" dirty="0"/>
              <a:t> </a:t>
            </a:r>
            <a:r>
              <a:rPr lang="en-US" sz="1400"/>
              <a:t>tych</a:t>
            </a:r>
            <a:r>
              <a:rPr lang="en-US" sz="1400" dirty="0"/>
              <a:t> </a:t>
            </a:r>
            <a:r>
              <a:rPr lang="en-US" sz="1400"/>
              <a:t>regulacji</a:t>
            </a:r>
            <a:r>
              <a:rPr lang="en-US" sz="1400" dirty="0"/>
              <a:t> w </a:t>
            </a:r>
            <a:r>
              <a:rPr lang="en-US" sz="1400"/>
              <a:t>formie</a:t>
            </a:r>
            <a:r>
              <a:rPr lang="en-US" sz="1400" dirty="0"/>
              <a:t> </a:t>
            </a:r>
            <a:r>
              <a:rPr lang="en-US" sz="1400"/>
              <a:t>uchwał</a:t>
            </a:r>
            <a:r>
              <a:rPr lang="en-US" sz="1400" dirty="0"/>
              <a:t> </a:t>
            </a:r>
            <a:r>
              <a:rPr lang="en-US" sz="1400"/>
              <a:t>lub</a:t>
            </a:r>
            <a:r>
              <a:rPr lang="en-US" sz="1400" dirty="0"/>
              <a:t> </a:t>
            </a:r>
            <a:r>
              <a:rPr lang="en-US" sz="1400"/>
              <a:t>jakiegoś</a:t>
            </a:r>
            <a:r>
              <a:rPr lang="en-US" sz="1400" dirty="0"/>
              <a:t> </a:t>
            </a:r>
            <a:r>
              <a:rPr lang="en-US" sz="1400"/>
              <a:t>dokumentu</a:t>
            </a:r>
            <a:r>
              <a:rPr lang="en-US" sz="1400" dirty="0"/>
              <a:t> </a:t>
            </a:r>
            <a:r>
              <a:rPr lang="en-US" sz="1400"/>
              <a:t>przyjętego</a:t>
            </a:r>
            <a:r>
              <a:rPr lang="en-US" sz="1400" dirty="0"/>
              <a:t> </a:t>
            </a:r>
            <a:r>
              <a:rPr lang="en-US" sz="1400"/>
              <a:t>przez</a:t>
            </a:r>
            <a:r>
              <a:rPr lang="en-US" sz="1400" dirty="0"/>
              <a:t> </a:t>
            </a:r>
            <a:r>
              <a:rPr lang="en-US" sz="1400"/>
              <a:t>Walne</a:t>
            </a:r>
            <a:r>
              <a:rPr lang="en-US" sz="1400" dirty="0"/>
              <a:t> </a:t>
            </a:r>
            <a:r>
              <a:rPr lang="en-US" sz="1400"/>
              <a:t>Zebranie</a:t>
            </a:r>
            <a:r>
              <a:rPr lang="en-US" sz="1400" dirty="0"/>
              <a:t> </a:t>
            </a:r>
            <a:r>
              <a:rPr lang="en-US" sz="1400"/>
              <a:t>lub</a:t>
            </a:r>
            <a:r>
              <a:rPr lang="en-US" sz="1400" dirty="0"/>
              <a:t> </a:t>
            </a:r>
            <a:r>
              <a:rPr lang="en-US" sz="1400"/>
              <a:t>Radę</a:t>
            </a:r>
            <a:r>
              <a:rPr lang="en-US" sz="1400" dirty="0"/>
              <a:t> </a:t>
            </a:r>
            <a:r>
              <a:rPr lang="en-US" sz="1400"/>
              <a:t>Nadzorczą</a:t>
            </a:r>
            <a:r>
              <a:rPr lang="en-US" sz="1400" dirty="0"/>
              <a:t>.</a:t>
            </a:r>
          </a:p>
          <a:p>
            <a:pPr indent="-228600">
              <a:lnSpc>
                <a:spcPct val="110000"/>
              </a:lnSpc>
              <a:buFont typeface="The Hand Extrablack" panose="03070A02030502020204" pitchFamily="66" charset="0"/>
              <a:buChar char="•"/>
            </a:pPr>
            <a:endParaRPr lang="en-US" sz="1400" dirty="0"/>
          </a:p>
        </p:txBody>
      </p:sp>
    </p:spTree>
    <p:extLst>
      <p:ext uri="{BB962C8B-B14F-4D97-AF65-F5344CB8AC3E}">
        <p14:creationId xmlns:p14="http://schemas.microsoft.com/office/powerpoint/2010/main" xmlns="" val="128249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xmlns="" id="{C52E2836-9095-4D3C-85DB-A013CBD51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A92B8916-626C-4C83-B808-82B7DF02CA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xmlns="" id="{14DAEE6D-D7E7-4E31-9E45-96B6E2F6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0BBB237B-F75D-46E1-8120-6D94B317453E}"/>
              </a:ext>
            </a:extLst>
          </p:cNvPr>
          <p:cNvSpPr>
            <a:spLocks noGrp="1"/>
          </p:cNvSpPr>
          <p:nvPr>
            <p:ph type="title"/>
          </p:nvPr>
        </p:nvSpPr>
        <p:spPr>
          <a:xfrm>
            <a:off x="720000" y="619201"/>
            <a:ext cx="3095626" cy="3238964"/>
          </a:xfrm>
        </p:spPr>
        <p:txBody>
          <a:bodyPr vert="horz" wrap="square" lIns="0" tIns="0" rIns="0" bIns="0" rtlCol="0" anchor="t" anchorCtr="0">
            <a:normAutofit/>
          </a:bodyPr>
          <a:lstStyle/>
          <a:p>
            <a:pPr>
              <a:lnSpc>
                <a:spcPct val="90000"/>
              </a:lnSpc>
            </a:pPr>
            <a:r>
              <a:rPr lang="en-US" sz="3000" dirty="0"/>
              <a:t>SPÓŁDZIELNIA PRACY LUB SPÓŁDZIELNIA INWALIDÓW         </a:t>
            </a:r>
            <a:r>
              <a:rPr lang="en-US" sz="3000"/>
              <a:t>  </a:t>
            </a:r>
            <a:r>
              <a:rPr lang="en-US" sz="3000" dirty="0"/>
              <a:t> I NIEWIDOMYCH</a:t>
            </a:r>
            <a:endParaRPr lang="en-US" sz="3000"/>
          </a:p>
        </p:txBody>
      </p:sp>
      <p:sp>
        <p:nvSpPr>
          <p:cNvPr id="64" name="Freeform 10">
            <a:extLst>
              <a:ext uri="{FF2B5EF4-FFF2-40B4-BE49-F238E27FC236}">
                <a16:creationId xmlns:a16="http://schemas.microsoft.com/office/drawing/2014/main" xmlns="" id="{5D976E54-F014-4833-9EB7-2588113E1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ymbol zastępczy tekstu 3">
            <a:extLst>
              <a:ext uri="{FF2B5EF4-FFF2-40B4-BE49-F238E27FC236}">
                <a16:creationId xmlns:a16="http://schemas.microsoft.com/office/drawing/2014/main" xmlns="" id="{FCAE3853-AB74-4762-A875-F571201B794D}"/>
              </a:ext>
            </a:extLst>
          </p:cNvPr>
          <p:cNvSpPr>
            <a:spLocks noGrp="1"/>
          </p:cNvSpPr>
          <p:nvPr>
            <p:ph type="body" sz="half" idx="2"/>
          </p:nvPr>
        </p:nvSpPr>
        <p:spPr>
          <a:xfrm>
            <a:off x="4548188" y="633600"/>
            <a:ext cx="6900137" cy="5135374"/>
          </a:xfrm>
        </p:spPr>
        <p:txBody>
          <a:bodyPr vert="horz" lIns="0" tIns="0" rIns="0" bIns="0" rtlCol="0">
            <a:normAutofit/>
          </a:bodyPr>
          <a:lstStyle/>
          <a:p>
            <a:pPr indent="-228600">
              <a:lnSpc>
                <a:spcPct val="110000"/>
              </a:lnSpc>
              <a:buFont typeface="The Hand Extrablack" panose="03070A02030502020204" pitchFamily="66" charset="0"/>
              <a:buChar char="•"/>
            </a:pPr>
            <a:r>
              <a:rPr lang="en-US" sz="1300"/>
              <a:t>Podstawą</a:t>
            </a:r>
            <a:r>
              <a:rPr lang="en-US" sz="1300" dirty="0"/>
              <a:t> </a:t>
            </a:r>
            <a:r>
              <a:rPr lang="en-US" sz="1300"/>
              <a:t>prawną</a:t>
            </a:r>
            <a:r>
              <a:rPr lang="en-US" sz="1300" dirty="0"/>
              <a:t> </a:t>
            </a:r>
            <a:r>
              <a:rPr lang="en-US" sz="1300"/>
              <a:t>działalności</a:t>
            </a:r>
            <a:r>
              <a:rPr lang="en-US" sz="1300" dirty="0"/>
              <a:t> </a:t>
            </a:r>
            <a:r>
              <a:rPr lang="en-US" sz="1300"/>
              <a:t>spółdzielni</a:t>
            </a:r>
            <a:r>
              <a:rPr lang="en-US" sz="1300" dirty="0"/>
              <a:t> </a:t>
            </a:r>
            <a:r>
              <a:rPr lang="en-US" sz="1300"/>
              <a:t>pracy</a:t>
            </a:r>
            <a:r>
              <a:rPr lang="en-US" sz="1300" dirty="0"/>
              <a:t>, </a:t>
            </a:r>
            <a:r>
              <a:rPr lang="en-US" sz="1300"/>
              <a:t>spółdzielni</a:t>
            </a:r>
            <a:r>
              <a:rPr lang="en-US" sz="1300" dirty="0"/>
              <a:t> </a:t>
            </a:r>
            <a:r>
              <a:rPr lang="en-US" sz="1300"/>
              <a:t>inwalidów</a:t>
            </a:r>
            <a:r>
              <a:rPr lang="en-US" sz="1300" dirty="0"/>
              <a:t> </a:t>
            </a:r>
            <a:r>
              <a:rPr lang="en-US" sz="1300"/>
              <a:t>i</a:t>
            </a:r>
            <a:r>
              <a:rPr lang="en-US" sz="1300" dirty="0"/>
              <a:t> </a:t>
            </a:r>
            <a:r>
              <a:rPr lang="en-US" sz="1300"/>
              <a:t>niewidomych</a:t>
            </a:r>
            <a:r>
              <a:rPr lang="en-US" sz="1300" dirty="0"/>
              <a:t> jest </a:t>
            </a:r>
            <a:r>
              <a:rPr lang="en-US" sz="1300"/>
              <a:t>ustawa</a:t>
            </a:r>
            <a:r>
              <a:rPr lang="en-US" sz="1300" dirty="0"/>
              <a:t> z </a:t>
            </a:r>
            <a:r>
              <a:rPr lang="en-US" sz="1300"/>
              <a:t>dnia</a:t>
            </a:r>
            <a:r>
              <a:rPr lang="en-US" sz="1300" dirty="0"/>
              <a:t> 16 </a:t>
            </a:r>
            <a:r>
              <a:rPr lang="en-US" sz="1300"/>
              <a:t>września</a:t>
            </a:r>
            <a:r>
              <a:rPr lang="en-US" sz="1300" dirty="0"/>
              <a:t> 1982 r. </a:t>
            </a:r>
            <a:r>
              <a:rPr lang="en-US" sz="1300"/>
              <a:t>prawo</a:t>
            </a:r>
            <a:r>
              <a:rPr lang="en-US" sz="1300" dirty="0"/>
              <a:t> </a:t>
            </a:r>
            <a:r>
              <a:rPr lang="en-US" sz="1300"/>
              <a:t>spółdzielcze</a:t>
            </a:r>
            <a:r>
              <a:rPr lang="en-US" sz="1300" dirty="0"/>
              <a:t>. </a:t>
            </a:r>
            <a:r>
              <a:rPr lang="en-US" sz="1300"/>
              <a:t>Spółdzielnie</a:t>
            </a:r>
            <a:r>
              <a:rPr lang="en-US" sz="1300" dirty="0"/>
              <a:t> </a:t>
            </a:r>
            <a:r>
              <a:rPr lang="en-US" sz="1300"/>
              <a:t>pracy</a:t>
            </a:r>
            <a:r>
              <a:rPr lang="en-US" sz="1300" dirty="0"/>
              <a:t>, </a:t>
            </a:r>
            <a:r>
              <a:rPr lang="en-US" sz="1300"/>
              <a:t>inwalidów</a:t>
            </a:r>
            <a:r>
              <a:rPr lang="en-US" sz="1300" dirty="0"/>
              <a:t> </a:t>
            </a:r>
            <a:r>
              <a:rPr lang="en-US" sz="1300"/>
              <a:t/>
            </a:r>
            <a:br>
              <a:rPr lang="en-US" sz="1300"/>
            </a:br>
            <a:r>
              <a:rPr lang="en-US" sz="1300"/>
              <a:t>i</a:t>
            </a:r>
            <a:r>
              <a:rPr lang="en-US" sz="1300" dirty="0"/>
              <a:t> </a:t>
            </a:r>
            <a:r>
              <a:rPr lang="en-US" sz="1300"/>
              <a:t>niewidomych</a:t>
            </a:r>
            <a:r>
              <a:rPr lang="en-US" sz="1300" dirty="0"/>
              <a:t> </a:t>
            </a:r>
            <a:r>
              <a:rPr lang="en-US" sz="1300"/>
              <a:t>mogą</a:t>
            </a:r>
            <a:r>
              <a:rPr lang="en-US" sz="1300" dirty="0"/>
              <a:t> </a:t>
            </a:r>
            <a:r>
              <a:rPr lang="en-US" sz="1300"/>
              <a:t>podobnie</a:t>
            </a:r>
            <a:r>
              <a:rPr lang="en-US" sz="1300" dirty="0"/>
              <a:t> jak to ma </a:t>
            </a:r>
            <a:r>
              <a:rPr lang="en-US" sz="1300"/>
              <a:t>miejsce</a:t>
            </a:r>
            <a:r>
              <a:rPr lang="en-US" sz="1300" dirty="0"/>
              <a:t> w </a:t>
            </a:r>
            <a:r>
              <a:rPr lang="en-US" sz="1300"/>
              <a:t>przypadku</a:t>
            </a:r>
            <a:r>
              <a:rPr lang="en-US" sz="1300" dirty="0"/>
              <a:t> </a:t>
            </a:r>
            <a:r>
              <a:rPr lang="en-US" sz="1300"/>
              <a:t>spółek</a:t>
            </a:r>
            <a:r>
              <a:rPr lang="en-US" sz="1300" dirty="0"/>
              <a:t> </a:t>
            </a:r>
            <a:r>
              <a:rPr lang="en-US" sz="1300"/>
              <a:t>wprowadzić</a:t>
            </a:r>
            <a:r>
              <a:rPr lang="en-US" sz="1300" dirty="0"/>
              <a:t> do </a:t>
            </a:r>
            <a:r>
              <a:rPr lang="en-US" sz="1300"/>
              <a:t>swojego</a:t>
            </a:r>
            <a:r>
              <a:rPr lang="en-US" sz="1300" dirty="0"/>
              <a:t> </a:t>
            </a:r>
            <a:r>
              <a:rPr lang="en-US" sz="1300"/>
              <a:t>statutu</a:t>
            </a:r>
            <a:r>
              <a:rPr lang="en-US" sz="1300" dirty="0"/>
              <a:t> </a:t>
            </a:r>
            <a:r>
              <a:rPr lang="en-US" sz="1300"/>
              <a:t>ograniczenia</a:t>
            </a:r>
            <a:r>
              <a:rPr lang="en-US" sz="1300" dirty="0"/>
              <a:t> </a:t>
            </a:r>
            <a:r>
              <a:rPr lang="en-US" sz="1300"/>
              <a:t>i</a:t>
            </a:r>
            <a:r>
              <a:rPr lang="en-US" sz="1300" dirty="0"/>
              <a:t> zasady, </a:t>
            </a:r>
            <a:r>
              <a:rPr lang="en-US" sz="1300"/>
              <a:t>dzięki</a:t>
            </a:r>
            <a:r>
              <a:rPr lang="en-US" sz="1300" dirty="0"/>
              <a:t>, </a:t>
            </a:r>
            <a:r>
              <a:rPr lang="en-US" sz="1300"/>
              <a:t>którym</a:t>
            </a:r>
            <a:r>
              <a:rPr lang="en-US" sz="1300" dirty="0"/>
              <a:t> </a:t>
            </a:r>
            <a:r>
              <a:rPr lang="en-US" sz="1300"/>
              <a:t>będzie</a:t>
            </a:r>
            <a:r>
              <a:rPr lang="en-US" sz="1300" dirty="0"/>
              <a:t> </a:t>
            </a:r>
            <a:r>
              <a:rPr lang="en-US" sz="1300"/>
              <a:t>można</a:t>
            </a:r>
            <a:r>
              <a:rPr lang="en-US" sz="1300" dirty="0"/>
              <a:t> </a:t>
            </a:r>
            <a:r>
              <a:rPr lang="en-US" sz="1300"/>
              <a:t>uzyskać</a:t>
            </a:r>
            <a:r>
              <a:rPr lang="en-US" sz="1300" dirty="0"/>
              <a:t> status przedsiębiorstwa społecznego.</a:t>
            </a:r>
          </a:p>
          <a:p>
            <a:pPr indent="-228600">
              <a:lnSpc>
                <a:spcPct val="110000"/>
              </a:lnSpc>
              <a:buFont typeface="The Hand Extrablack" panose="03070A02030502020204" pitchFamily="66" charset="0"/>
              <a:buChar char="•"/>
            </a:pPr>
            <a:r>
              <a:rPr lang="en-US" sz="1300"/>
              <a:t>Warto</a:t>
            </a:r>
            <a:r>
              <a:rPr lang="en-US" sz="1300" dirty="0"/>
              <a:t> </a:t>
            </a:r>
            <a:r>
              <a:rPr lang="en-US" sz="1300"/>
              <a:t>jednak</a:t>
            </a:r>
            <a:r>
              <a:rPr lang="en-US" sz="1300" dirty="0"/>
              <a:t> </a:t>
            </a:r>
            <a:r>
              <a:rPr lang="en-US" sz="1300"/>
              <a:t>zauważyć</a:t>
            </a:r>
            <a:r>
              <a:rPr lang="en-US" sz="1300" dirty="0"/>
              <a:t>, </a:t>
            </a:r>
            <a:r>
              <a:rPr lang="en-US" sz="1300"/>
              <a:t>że</a:t>
            </a:r>
            <a:r>
              <a:rPr lang="en-US" sz="1300" dirty="0"/>
              <a:t> </a:t>
            </a:r>
            <a:r>
              <a:rPr lang="en-US" sz="1300"/>
              <a:t>spółdzielnia</a:t>
            </a:r>
            <a:r>
              <a:rPr lang="en-US" sz="1300" dirty="0"/>
              <a:t> </a:t>
            </a:r>
            <a:r>
              <a:rPr lang="en-US" sz="1300"/>
              <a:t>pracy</a:t>
            </a:r>
            <a:r>
              <a:rPr lang="en-US" sz="1300" dirty="0"/>
              <a:t> z </a:t>
            </a:r>
            <a:r>
              <a:rPr lang="en-US" sz="1300"/>
              <a:t>takimi</a:t>
            </a:r>
            <a:r>
              <a:rPr lang="en-US" sz="1300" dirty="0"/>
              <a:t> </a:t>
            </a:r>
            <a:r>
              <a:rPr lang="en-US" sz="1300"/>
              <a:t>zapisami</a:t>
            </a:r>
            <a:r>
              <a:rPr lang="en-US" sz="1300" dirty="0"/>
              <a:t> </a:t>
            </a:r>
            <a:r>
              <a:rPr lang="en-US" sz="1300"/>
              <a:t>stałaby</a:t>
            </a:r>
            <a:r>
              <a:rPr lang="en-US" sz="1300" dirty="0"/>
              <a:t> </a:t>
            </a:r>
            <a:r>
              <a:rPr lang="en-US" sz="1300"/>
              <a:t>się</a:t>
            </a:r>
            <a:r>
              <a:rPr lang="en-US" sz="1300" dirty="0"/>
              <a:t> </a:t>
            </a:r>
            <a:r>
              <a:rPr lang="en-US" sz="1300"/>
              <a:t>podmiotem</a:t>
            </a:r>
            <a:r>
              <a:rPr lang="en-US" sz="1300" dirty="0"/>
              <a:t> </a:t>
            </a:r>
            <a:r>
              <a:rPr lang="en-US" sz="1300"/>
              <a:t>funkcjonującym</a:t>
            </a:r>
            <a:r>
              <a:rPr lang="en-US" sz="1300" dirty="0"/>
              <a:t> </a:t>
            </a:r>
            <a:r>
              <a:rPr lang="en-US" sz="1300"/>
              <a:t>na</a:t>
            </a:r>
            <a:r>
              <a:rPr lang="en-US" sz="1300" dirty="0"/>
              <a:t> </a:t>
            </a:r>
            <a:r>
              <a:rPr lang="en-US" sz="1300"/>
              <a:t>takich</a:t>
            </a:r>
            <a:r>
              <a:rPr lang="en-US" sz="1300" dirty="0"/>
              <a:t> </a:t>
            </a:r>
            <a:r>
              <a:rPr lang="en-US" sz="1300"/>
              <a:t>samych</a:t>
            </a:r>
            <a:r>
              <a:rPr lang="en-US" sz="1300" dirty="0"/>
              <a:t> </a:t>
            </a:r>
            <a:r>
              <a:rPr lang="en-US" sz="1300"/>
              <a:t>zasadach</a:t>
            </a:r>
            <a:r>
              <a:rPr lang="en-US" sz="1300" dirty="0"/>
              <a:t> jak </a:t>
            </a:r>
            <a:r>
              <a:rPr lang="en-US" sz="1300"/>
              <a:t>spółdzielnia</a:t>
            </a:r>
            <a:r>
              <a:rPr lang="en-US" sz="1300" dirty="0"/>
              <a:t> </a:t>
            </a:r>
            <a:r>
              <a:rPr lang="en-US" sz="1300"/>
              <a:t>socjalna</a:t>
            </a:r>
            <a:r>
              <a:rPr lang="en-US" sz="1300" dirty="0"/>
              <a:t>.</a:t>
            </a:r>
          </a:p>
          <a:p>
            <a:pPr indent="-228600">
              <a:lnSpc>
                <a:spcPct val="110000"/>
              </a:lnSpc>
              <a:buFont typeface="The Hand Extrablack" panose="03070A02030502020204" pitchFamily="66" charset="0"/>
              <a:buChar char="•"/>
            </a:pPr>
            <a:r>
              <a:rPr lang="en-US" sz="1300"/>
              <a:t>Szczególnie</a:t>
            </a:r>
            <a:r>
              <a:rPr lang="en-US" sz="1300" dirty="0"/>
              <a:t> </a:t>
            </a:r>
            <a:r>
              <a:rPr lang="en-US" sz="1300"/>
              <a:t>bliski</a:t>
            </a:r>
            <a:r>
              <a:rPr lang="en-US" sz="1300" dirty="0"/>
              <a:t> </a:t>
            </a:r>
            <a:r>
              <a:rPr lang="en-US" sz="1300"/>
              <a:t>idei</a:t>
            </a:r>
            <a:r>
              <a:rPr lang="en-US" sz="1300" dirty="0"/>
              <a:t> przedsiębiorstwa społecznego jest Art. 181a </a:t>
            </a:r>
            <a:r>
              <a:rPr lang="en-US" sz="1300"/>
              <a:t>ustawy</a:t>
            </a:r>
            <a:r>
              <a:rPr lang="en-US" sz="1300" dirty="0"/>
              <a:t> </a:t>
            </a:r>
            <a:r>
              <a:rPr lang="en-US" sz="1300"/>
              <a:t>prawo</a:t>
            </a:r>
            <a:r>
              <a:rPr lang="en-US" sz="1300" dirty="0"/>
              <a:t> </a:t>
            </a:r>
            <a:r>
              <a:rPr lang="en-US" sz="1300"/>
              <a:t>spółdzielcze</a:t>
            </a:r>
            <a:r>
              <a:rPr lang="en-US" sz="1300" dirty="0"/>
              <a:t>, z </a:t>
            </a:r>
            <a:r>
              <a:rPr lang="en-US" sz="1300"/>
              <a:t>którego</a:t>
            </a:r>
            <a:r>
              <a:rPr lang="en-US" sz="1300" dirty="0"/>
              <a:t> </a:t>
            </a:r>
            <a:r>
              <a:rPr lang="en-US" sz="1300"/>
              <a:t>wynika</a:t>
            </a:r>
            <a:r>
              <a:rPr lang="en-US" sz="1300" dirty="0"/>
              <a:t>, </a:t>
            </a:r>
            <a:r>
              <a:rPr lang="en-US" sz="1300"/>
              <a:t>że</a:t>
            </a:r>
            <a:r>
              <a:rPr lang="en-US" sz="1300" dirty="0"/>
              <a:t> „</a:t>
            </a:r>
            <a:r>
              <a:rPr lang="en-US" sz="1300"/>
              <a:t>Przedmiotem</a:t>
            </a:r>
            <a:r>
              <a:rPr lang="en-US" sz="1300" dirty="0"/>
              <a:t> </a:t>
            </a:r>
            <a:r>
              <a:rPr lang="en-US" sz="1300"/>
              <a:t>działalności</a:t>
            </a:r>
            <a:r>
              <a:rPr lang="en-US" sz="1300" dirty="0"/>
              <a:t> </a:t>
            </a:r>
            <a:r>
              <a:rPr lang="en-US" sz="1300"/>
              <a:t>spółdzielni</a:t>
            </a:r>
            <a:r>
              <a:rPr lang="en-US" sz="1300" dirty="0"/>
              <a:t> </a:t>
            </a:r>
            <a:r>
              <a:rPr lang="en-US" sz="1300"/>
              <a:t>inwalidów</a:t>
            </a:r>
            <a:r>
              <a:rPr lang="en-US" sz="1300" dirty="0"/>
              <a:t> </a:t>
            </a:r>
            <a:br>
              <a:rPr lang="en-US" sz="1300" dirty="0"/>
            </a:br>
            <a:r>
              <a:rPr lang="en-US" sz="1300"/>
              <a:t>i</a:t>
            </a:r>
            <a:r>
              <a:rPr lang="en-US" sz="1300" dirty="0"/>
              <a:t> </a:t>
            </a:r>
            <a:r>
              <a:rPr lang="en-US" sz="1300"/>
              <a:t>spółdzielni</a:t>
            </a:r>
            <a:r>
              <a:rPr lang="en-US" sz="1300" dirty="0"/>
              <a:t> </a:t>
            </a:r>
            <a:r>
              <a:rPr lang="en-US" sz="1300"/>
              <a:t>niewidomych</a:t>
            </a:r>
            <a:r>
              <a:rPr lang="en-US" sz="1300" dirty="0"/>
              <a:t> jest </a:t>
            </a:r>
            <a:r>
              <a:rPr lang="en-US" sz="1300"/>
              <a:t>zawodowa</a:t>
            </a:r>
            <a:r>
              <a:rPr lang="en-US" sz="1300" dirty="0"/>
              <a:t> </a:t>
            </a:r>
            <a:r>
              <a:rPr lang="en-US" sz="1300"/>
              <a:t>i</a:t>
            </a:r>
            <a:r>
              <a:rPr lang="en-US" sz="1300" dirty="0"/>
              <a:t> </a:t>
            </a:r>
            <a:r>
              <a:rPr lang="en-US" sz="1300"/>
              <a:t>społeczna</a:t>
            </a:r>
            <a:r>
              <a:rPr lang="en-US" sz="1300" dirty="0"/>
              <a:t> </a:t>
            </a:r>
            <a:r>
              <a:rPr lang="en-US" sz="1300"/>
              <a:t>rehabilitacja</a:t>
            </a:r>
            <a:r>
              <a:rPr lang="en-US" sz="1300" dirty="0"/>
              <a:t> </a:t>
            </a:r>
            <a:r>
              <a:rPr lang="en-US" sz="1300"/>
              <a:t>inwalidów</a:t>
            </a:r>
            <a:r>
              <a:rPr lang="en-US" sz="1300" dirty="0"/>
              <a:t> </a:t>
            </a:r>
            <a:br>
              <a:rPr lang="en-US" sz="1300" dirty="0"/>
            </a:br>
            <a:r>
              <a:rPr lang="en-US" sz="1300"/>
              <a:t>i</a:t>
            </a:r>
            <a:r>
              <a:rPr lang="en-US" sz="1300" dirty="0"/>
              <a:t> </a:t>
            </a:r>
            <a:r>
              <a:rPr lang="en-US" sz="1300"/>
              <a:t>niewidomych</a:t>
            </a:r>
            <a:r>
              <a:rPr lang="en-US" sz="1300" dirty="0"/>
              <a:t> </a:t>
            </a:r>
            <a:r>
              <a:rPr lang="en-US" sz="1300"/>
              <a:t>przez</a:t>
            </a:r>
            <a:r>
              <a:rPr lang="en-US" sz="1300" dirty="0"/>
              <a:t> </a:t>
            </a:r>
            <a:r>
              <a:rPr lang="en-US" sz="1300"/>
              <a:t>pracę</a:t>
            </a:r>
            <a:r>
              <a:rPr lang="en-US" sz="1300" dirty="0"/>
              <a:t> w </a:t>
            </a:r>
            <a:r>
              <a:rPr lang="en-US" sz="1300"/>
              <a:t>prowadzonym</a:t>
            </a:r>
            <a:r>
              <a:rPr lang="en-US" sz="1300" dirty="0"/>
              <a:t> wspólnie </a:t>
            </a:r>
            <a:r>
              <a:rPr lang="en-US" sz="1300"/>
              <a:t>przedsiębiorstwie</a:t>
            </a:r>
            <a:r>
              <a:rPr lang="en-US" sz="1300" dirty="0"/>
              <a:t>”.</a:t>
            </a:r>
          </a:p>
          <a:p>
            <a:pPr indent="-228600">
              <a:lnSpc>
                <a:spcPct val="110000"/>
              </a:lnSpc>
              <a:buFont typeface="The Hand Extrablack" panose="03070A02030502020204" pitchFamily="66" charset="0"/>
              <a:buChar char="•"/>
            </a:pPr>
            <a:r>
              <a:rPr lang="en-US" sz="1300"/>
              <a:t>Zgodnie</a:t>
            </a:r>
            <a:r>
              <a:rPr lang="en-US" sz="1300" dirty="0"/>
              <a:t> z Art. 183 § 1. “Za </a:t>
            </a:r>
            <a:r>
              <a:rPr lang="en-US" sz="1300"/>
              <a:t>pracę</a:t>
            </a:r>
            <a:r>
              <a:rPr lang="en-US" sz="1300" dirty="0"/>
              <a:t> w </a:t>
            </a:r>
            <a:r>
              <a:rPr lang="en-US" sz="1300"/>
              <a:t>spółdzielni</a:t>
            </a:r>
            <a:r>
              <a:rPr lang="en-US" sz="1300" dirty="0"/>
              <a:t> </a:t>
            </a:r>
            <a:r>
              <a:rPr lang="en-US" sz="1300"/>
              <a:t>jej</a:t>
            </a:r>
            <a:r>
              <a:rPr lang="en-US" sz="1300" dirty="0"/>
              <a:t> </a:t>
            </a:r>
            <a:r>
              <a:rPr lang="en-US" sz="1300"/>
              <a:t>członek</a:t>
            </a:r>
            <a:r>
              <a:rPr lang="en-US" sz="1300" dirty="0"/>
              <a:t> </a:t>
            </a:r>
            <a:r>
              <a:rPr lang="en-US" sz="1300"/>
              <a:t>otrzymuje</a:t>
            </a:r>
            <a:r>
              <a:rPr lang="en-US" sz="1300" dirty="0"/>
              <a:t> </a:t>
            </a:r>
            <a:r>
              <a:rPr lang="en-US" sz="1300"/>
              <a:t>oprócz</a:t>
            </a:r>
            <a:r>
              <a:rPr lang="en-US" sz="1300" dirty="0"/>
              <a:t> </a:t>
            </a:r>
            <a:r>
              <a:rPr lang="en-US" sz="1300"/>
              <a:t>wynagrodzenia</a:t>
            </a:r>
            <a:r>
              <a:rPr lang="en-US" sz="1300" dirty="0"/>
              <a:t> </a:t>
            </a:r>
            <a:r>
              <a:rPr lang="en-US" sz="1300"/>
              <a:t>środki</a:t>
            </a:r>
            <a:r>
              <a:rPr lang="en-US" sz="1300" dirty="0"/>
              <a:t> </a:t>
            </a:r>
            <a:r>
              <a:rPr lang="en-US" sz="1300"/>
              <a:t>pochodzące</a:t>
            </a:r>
            <a:r>
              <a:rPr lang="en-US" sz="1300" dirty="0"/>
              <a:t> z </a:t>
            </a:r>
            <a:r>
              <a:rPr lang="en-US" sz="1300"/>
              <a:t>nadwyżki</a:t>
            </a:r>
            <a:r>
              <a:rPr lang="en-US" sz="1300" dirty="0"/>
              <a:t> </a:t>
            </a:r>
            <a:r>
              <a:rPr lang="en-US" sz="1300"/>
              <a:t>bilansowej</a:t>
            </a:r>
            <a:r>
              <a:rPr lang="en-US" sz="1300" dirty="0"/>
              <a:t> </a:t>
            </a:r>
            <a:r>
              <a:rPr lang="en-US" sz="1300"/>
              <a:t>przeznaczonej</a:t>
            </a:r>
            <a:r>
              <a:rPr lang="en-US" sz="1300" dirty="0"/>
              <a:t> do </a:t>
            </a:r>
            <a:r>
              <a:rPr lang="en-US" sz="1300"/>
              <a:t>podziału</a:t>
            </a:r>
            <a:r>
              <a:rPr lang="en-US" sz="1300" dirty="0"/>
              <a:t> </a:t>
            </a:r>
            <a:r>
              <a:rPr lang="en-US" sz="1300"/>
              <a:t>między</a:t>
            </a:r>
            <a:r>
              <a:rPr lang="en-US" sz="1300" dirty="0"/>
              <a:t> </a:t>
            </a:r>
            <a:r>
              <a:rPr lang="en-US" sz="1300"/>
              <a:t>członków</a:t>
            </a:r>
            <a:r>
              <a:rPr lang="en-US" sz="1300" dirty="0"/>
              <a:t> </a:t>
            </a:r>
            <a:r>
              <a:rPr lang="en-US" sz="1300"/>
              <a:t>zgodnie</a:t>
            </a:r>
            <a:r>
              <a:rPr lang="en-US" sz="1300" dirty="0"/>
              <a:t> z </a:t>
            </a:r>
            <a:r>
              <a:rPr lang="en-US" sz="1300"/>
              <a:t>zasadami</a:t>
            </a:r>
            <a:r>
              <a:rPr lang="en-US" sz="1300" dirty="0"/>
              <a:t> </a:t>
            </a:r>
            <a:r>
              <a:rPr lang="en-US" sz="1300"/>
              <a:t>ustalonymi</a:t>
            </a:r>
            <a:r>
              <a:rPr lang="en-US" sz="1300" dirty="0"/>
              <a:t> w </a:t>
            </a:r>
            <a:r>
              <a:rPr lang="en-US" sz="1300"/>
              <a:t>statucie</a:t>
            </a:r>
            <a:r>
              <a:rPr lang="en-US" sz="1300" dirty="0"/>
              <a:t>”. </a:t>
            </a:r>
            <a:r>
              <a:rPr lang="en-US" sz="1300"/>
              <a:t>Podział</a:t>
            </a:r>
            <a:r>
              <a:rPr lang="en-US" sz="1300" dirty="0"/>
              <a:t> </a:t>
            </a:r>
            <a:r>
              <a:rPr lang="en-US" sz="1300"/>
              <a:t>środków</a:t>
            </a:r>
            <a:r>
              <a:rPr lang="en-US" sz="1300" dirty="0"/>
              <a:t> </a:t>
            </a:r>
            <a:r>
              <a:rPr lang="en-US" sz="1300"/>
              <a:t>pochodzących</a:t>
            </a:r>
            <a:r>
              <a:rPr lang="en-US" sz="1300" dirty="0"/>
              <a:t> z </a:t>
            </a:r>
            <a:r>
              <a:rPr lang="en-US" sz="1300"/>
              <a:t>nadwyżki</a:t>
            </a:r>
            <a:r>
              <a:rPr lang="en-US" sz="1300" dirty="0"/>
              <a:t> </a:t>
            </a:r>
            <a:r>
              <a:rPr lang="en-US" sz="1300"/>
              <a:t>bilansowej</a:t>
            </a:r>
            <a:r>
              <a:rPr lang="en-US" sz="1300" dirty="0"/>
              <a:t> jest </a:t>
            </a:r>
            <a:r>
              <a:rPr lang="en-US" sz="1300"/>
              <a:t>niedozwolony</a:t>
            </a:r>
            <a:r>
              <a:rPr lang="en-US" sz="1300" dirty="0"/>
              <a:t> w </a:t>
            </a:r>
            <a:r>
              <a:rPr lang="en-US" sz="1300"/>
              <a:t>przedsiębiorstwach</a:t>
            </a:r>
            <a:r>
              <a:rPr lang="en-US" sz="1300" dirty="0"/>
              <a:t> </a:t>
            </a:r>
            <a:r>
              <a:rPr lang="en-US" sz="1300"/>
              <a:t>społecznych</a:t>
            </a:r>
            <a:r>
              <a:rPr lang="en-US" sz="1300" dirty="0"/>
              <a:t>. </a:t>
            </a:r>
            <a:r>
              <a:rPr lang="en-US" sz="1300"/>
              <a:t>Właśnie</a:t>
            </a:r>
            <a:r>
              <a:rPr lang="en-US" sz="1300" dirty="0"/>
              <a:t>, </a:t>
            </a:r>
            <a:r>
              <a:rPr lang="en-US" sz="1300"/>
              <a:t>dlatego</a:t>
            </a:r>
            <a:r>
              <a:rPr lang="en-US" sz="1300" dirty="0"/>
              <a:t> </a:t>
            </a:r>
            <a:r>
              <a:rPr lang="en-US" sz="1300"/>
              <a:t>wybór</a:t>
            </a:r>
            <a:r>
              <a:rPr lang="en-US" sz="1300" dirty="0"/>
              <a:t> </a:t>
            </a:r>
            <a:r>
              <a:rPr lang="en-US" sz="1300"/>
              <a:t>spółdzielni</a:t>
            </a:r>
            <a:r>
              <a:rPr lang="en-US" sz="1300" dirty="0"/>
              <a:t> </a:t>
            </a:r>
            <a:r>
              <a:rPr lang="en-US" sz="1300"/>
              <a:t>pracy</a:t>
            </a:r>
            <a:r>
              <a:rPr lang="en-US" sz="1300" dirty="0"/>
              <a:t>, </a:t>
            </a:r>
            <a:r>
              <a:rPr lang="en-US" sz="1300"/>
              <a:t>niewidomych</a:t>
            </a:r>
            <a:r>
              <a:rPr lang="en-US" sz="1300" dirty="0"/>
              <a:t>, </a:t>
            </a:r>
            <a:r>
              <a:rPr lang="en-US" sz="1300"/>
              <a:t>inwalidów</a:t>
            </a:r>
            <a:r>
              <a:rPr lang="en-US" sz="1300" dirty="0"/>
              <a:t>, </a:t>
            </a:r>
            <a:r>
              <a:rPr lang="en-US" sz="1300"/>
              <a:t>jako</a:t>
            </a:r>
            <a:r>
              <a:rPr lang="en-US" sz="1300" dirty="0"/>
              <a:t> </a:t>
            </a:r>
            <a:r>
              <a:rPr lang="en-US" sz="1300"/>
              <a:t>formy</a:t>
            </a:r>
            <a:r>
              <a:rPr lang="en-US" sz="1300" dirty="0"/>
              <a:t> </a:t>
            </a:r>
            <a:r>
              <a:rPr lang="en-US" sz="1300"/>
              <a:t>dla</a:t>
            </a:r>
            <a:r>
              <a:rPr lang="en-US" sz="1300" dirty="0"/>
              <a:t> przedsiębiorstwa społecznego </a:t>
            </a:r>
            <a:r>
              <a:rPr lang="en-US" sz="1300"/>
              <a:t>może</a:t>
            </a:r>
            <a:r>
              <a:rPr lang="en-US" sz="1300" dirty="0"/>
              <a:t> </a:t>
            </a:r>
            <a:r>
              <a:rPr lang="en-US" sz="1300"/>
              <a:t>napotykać</a:t>
            </a:r>
            <a:r>
              <a:rPr lang="en-US" sz="1300" dirty="0"/>
              <a:t> </a:t>
            </a:r>
            <a:r>
              <a:rPr lang="en-US" sz="1300"/>
              <a:t>na</a:t>
            </a:r>
            <a:r>
              <a:rPr lang="en-US" sz="1300" dirty="0"/>
              <a:t> </a:t>
            </a:r>
            <a:r>
              <a:rPr lang="en-US" sz="1300"/>
              <a:t>trudności</a:t>
            </a:r>
            <a:r>
              <a:rPr lang="en-US" sz="1300" dirty="0"/>
              <a:t> </a:t>
            </a:r>
            <a:r>
              <a:rPr lang="en-US" sz="1300"/>
              <a:t>związane</a:t>
            </a:r>
            <a:r>
              <a:rPr lang="en-US" sz="1300" dirty="0"/>
              <a:t> </a:t>
            </a:r>
            <a:r>
              <a:rPr lang="en-US" sz="1300"/>
              <a:t>ze</a:t>
            </a:r>
            <a:r>
              <a:rPr lang="en-US" sz="1300" dirty="0"/>
              <a:t> </a:t>
            </a:r>
            <a:r>
              <a:rPr lang="en-US" sz="1300"/>
              <a:t>statutem</a:t>
            </a:r>
            <a:r>
              <a:rPr lang="en-US" sz="1300" dirty="0"/>
              <a:t>. </a:t>
            </a:r>
            <a:r>
              <a:rPr lang="en-US" sz="1300"/>
              <a:t>Tworząc</a:t>
            </a:r>
            <a:r>
              <a:rPr lang="en-US" sz="1300" dirty="0"/>
              <a:t> go </a:t>
            </a:r>
            <a:r>
              <a:rPr lang="en-US" sz="1300"/>
              <a:t>trzeba</a:t>
            </a:r>
            <a:r>
              <a:rPr lang="en-US" sz="1300" dirty="0"/>
              <a:t> </a:t>
            </a:r>
            <a:r>
              <a:rPr lang="en-US" sz="1300"/>
              <a:t>będzie</a:t>
            </a:r>
            <a:r>
              <a:rPr lang="en-US" sz="1300" dirty="0"/>
              <a:t> </a:t>
            </a:r>
            <a:r>
              <a:rPr lang="en-US" sz="1300"/>
              <a:t>pogodzić</a:t>
            </a:r>
            <a:r>
              <a:rPr lang="en-US" sz="1300" dirty="0"/>
              <a:t> </a:t>
            </a:r>
            <a:r>
              <a:rPr lang="en-US" sz="1300"/>
              <a:t>prawo</a:t>
            </a:r>
            <a:r>
              <a:rPr lang="en-US" sz="1300" dirty="0"/>
              <a:t> </a:t>
            </a:r>
            <a:r>
              <a:rPr lang="en-US" sz="1300"/>
              <a:t>wynikające</a:t>
            </a:r>
            <a:r>
              <a:rPr lang="en-US" sz="1300" dirty="0"/>
              <a:t> z </a:t>
            </a:r>
            <a:r>
              <a:rPr lang="en-US" sz="1300"/>
              <a:t>przytoczonego</a:t>
            </a:r>
            <a:r>
              <a:rPr lang="en-US" sz="1300" dirty="0"/>
              <a:t> </a:t>
            </a:r>
            <a:r>
              <a:rPr lang="en-US" sz="1300"/>
              <a:t>artykułu</a:t>
            </a:r>
            <a:r>
              <a:rPr lang="en-US" sz="1300" dirty="0"/>
              <a:t> z </a:t>
            </a:r>
            <a:r>
              <a:rPr lang="en-US" sz="1300"/>
              <a:t>obowiązkowym</a:t>
            </a:r>
            <a:r>
              <a:rPr lang="en-US" sz="1300" dirty="0"/>
              <a:t> </a:t>
            </a:r>
            <a:r>
              <a:rPr lang="en-US" sz="1300"/>
              <a:t>zakazem</a:t>
            </a:r>
            <a:r>
              <a:rPr lang="en-US" sz="1300" dirty="0"/>
              <a:t>, </a:t>
            </a:r>
            <a:r>
              <a:rPr lang="en-US" sz="1300"/>
              <a:t>dla</a:t>
            </a:r>
            <a:r>
              <a:rPr lang="en-US" sz="1300" dirty="0"/>
              <a:t> </a:t>
            </a:r>
            <a:r>
              <a:rPr lang="en-US" sz="1300"/>
              <a:t>podmiotów</a:t>
            </a:r>
            <a:r>
              <a:rPr lang="en-US" sz="1300" dirty="0"/>
              <a:t> </a:t>
            </a:r>
            <a:r>
              <a:rPr lang="en-US" sz="1300"/>
              <a:t>chcących</a:t>
            </a:r>
            <a:r>
              <a:rPr lang="en-US" sz="1300" dirty="0"/>
              <a:t> </a:t>
            </a:r>
            <a:r>
              <a:rPr lang="en-US" sz="1300"/>
              <a:t>uzyskać</a:t>
            </a:r>
            <a:r>
              <a:rPr lang="en-US" sz="1300" dirty="0"/>
              <a:t> status przedsiębiorstwa społecznego.</a:t>
            </a:r>
          </a:p>
          <a:p>
            <a:pPr indent="-228600">
              <a:lnSpc>
                <a:spcPct val="110000"/>
              </a:lnSpc>
              <a:buFont typeface="The Hand Extrablack" panose="03070A02030502020204" pitchFamily="66" charset="0"/>
              <a:buChar char="•"/>
            </a:pPr>
            <a:endParaRPr lang="en-US" sz="1300" dirty="0"/>
          </a:p>
        </p:txBody>
      </p:sp>
    </p:spTree>
    <p:extLst>
      <p:ext uri="{BB962C8B-B14F-4D97-AF65-F5344CB8AC3E}">
        <p14:creationId xmlns:p14="http://schemas.microsoft.com/office/powerpoint/2010/main" xmlns="" val="39077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1D1CCC3C-EB52-47ED-B6AA-5F70D92155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84C50CF-FE9D-459C-890F-56C32779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xmlns="" id="{79C4E6F9-8A11-4E94-8423-966E9DF0D8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Tytuł 1">
            <a:extLst>
              <a:ext uri="{FF2B5EF4-FFF2-40B4-BE49-F238E27FC236}">
                <a16:creationId xmlns:a16="http://schemas.microsoft.com/office/drawing/2014/main" xmlns="" id="{6777CD3F-AACB-421A-B94D-26CD9A03AFDF}"/>
              </a:ext>
            </a:extLst>
          </p:cNvPr>
          <p:cNvSpPr>
            <a:spLocks noGrp="1"/>
          </p:cNvSpPr>
          <p:nvPr>
            <p:ph type="title"/>
          </p:nvPr>
        </p:nvSpPr>
        <p:spPr>
          <a:xfrm>
            <a:off x="720000" y="619200"/>
            <a:ext cx="6923812" cy="1477328"/>
          </a:xfrm>
        </p:spPr>
        <p:txBody>
          <a:bodyPr vert="horz" wrap="square" lIns="0" tIns="0" rIns="0" bIns="0" rtlCol="0" anchor="ctr" anchorCtr="0">
            <a:normAutofit fontScale="90000"/>
          </a:bodyPr>
          <a:lstStyle/>
          <a:p>
            <a:pPr algn="ctr"/>
            <a:r>
              <a:rPr lang="en-US" sz="3200" dirty="0"/>
              <a:t>ŹRÓDŁA FINANSOWANIA</a:t>
            </a:r>
            <a:r>
              <a:rPr lang="pl-PL" sz="3200" dirty="0"/>
              <a:t> DZIAŁALNOŚCI </a:t>
            </a:r>
            <a:br>
              <a:rPr lang="pl-PL" sz="3200" dirty="0"/>
            </a:br>
            <a:r>
              <a:rPr lang="pl-PL" sz="3200" dirty="0"/>
              <a:t>PRZEDSIĘBIORSTW SPOŁECZNYCH</a:t>
            </a:r>
            <a:endParaRPr lang="en-US" sz="3200" dirty="0"/>
          </a:p>
        </p:txBody>
      </p:sp>
      <p:sp>
        <p:nvSpPr>
          <p:cNvPr id="4" name="Symbol zastępczy tekstu 3">
            <a:extLst>
              <a:ext uri="{FF2B5EF4-FFF2-40B4-BE49-F238E27FC236}">
                <a16:creationId xmlns:a16="http://schemas.microsoft.com/office/drawing/2014/main" xmlns="" id="{882950B6-FB6F-4C8E-9947-8B2521DBD45D}"/>
              </a:ext>
            </a:extLst>
          </p:cNvPr>
          <p:cNvSpPr>
            <a:spLocks noGrp="1"/>
          </p:cNvSpPr>
          <p:nvPr>
            <p:ph type="body" sz="half" idx="2"/>
          </p:nvPr>
        </p:nvSpPr>
        <p:spPr>
          <a:xfrm>
            <a:off x="719999" y="2541600"/>
            <a:ext cx="6923813" cy="3046400"/>
          </a:xfrm>
        </p:spPr>
        <p:txBody>
          <a:bodyPr vert="horz" lIns="0" tIns="0" rIns="0" bIns="0" rtlCol="0">
            <a:normAutofit fontScale="92500" lnSpcReduction="20000"/>
          </a:bodyPr>
          <a:lstStyle/>
          <a:p>
            <a:pPr algn="ctr">
              <a:lnSpc>
                <a:spcPct val="110000"/>
              </a:lnSpc>
            </a:pPr>
            <a:r>
              <a:rPr lang="pl-PL" sz="2600" dirty="0">
                <a:effectLst/>
                <a:latin typeface="Arial" panose="020B0604020202020204" pitchFamily="34" charset="0"/>
              </a:rPr>
              <a:t>Z założenia podstawowym źródłem finansowania przedsiębiorstwa społecznego powinna być prowadzona przez nie działalność gospodarcza, polegająca przede wszystkim na sprzedaży usług oraz produktów. </a:t>
            </a:r>
          </a:p>
          <a:p>
            <a:pPr algn="ctr">
              <a:lnSpc>
                <a:spcPct val="110000"/>
              </a:lnSpc>
            </a:pPr>
            <a:r>
              <a:rPr lang="pl-PL" sz="2600" dirty="0">
                <a:effectLst/>
                <a:latin typeface="Arial" panose="020B0604020202020204" pitchFamily="34" charset="0"/>
              </a:rPr>
              <a:t>Przedsiębiorstwa społeczne mogą także realizować zadania publiczne w ramach działalności pożytku publicznego. </a:t>
            </a:r>
          </a:p>
          <a:p>
            <a:pPr algn="ctr">
              <a:lnSpc>
                <a:spcPct val="110000"/>
              </a:lnSpc>
            </a:pPr>
            <a:endParaRPr lang="en-US" sz="1900" dirty="0"/>
          </a:p>
        </p:txBody>
      </p:sp>
      <p:pic>
        <p:nvPicPr>
          <p:cNvPr id="6" name="Symbol zastępczy obrazu 5">
            <a:extLst>
              <a:ext uri="{FF2B5EF4-FFF2-40B4-BE49-F238E27FC236}">
                <a16:creationId xmlns:a16="http://schemas.microsoft.com/office/drawing/2014/main" xmlns="" id="{6466D384-F8C3-4891-8490-9618B8E2842E}"/>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t="7126" b="7126"/>
          <a:stretch>
            <a:fillRect/>
          </a:stretch>
        </p:blipFill>
        <p:spPr>
          <a:xfrm>
            <a:off x="8376376" y="2296533"/>
            <a:ext cx="3095625" cy="2256271"/>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xmlns="" val="336088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xmlns="" id="{438E27F7-3F29-47F0-B30F-585059182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6B16CD8D-2899-43D9-995B-DD1278D6B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xmlns="" id="{7F38A32B-CAD5-4D19-8E90-F63EB6902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71694732-E6DC-432F-93ED-EEECE5F217F8}"/>
              </a:ext>
            </a:extLst>
          </p:cNvPr>
          <p:cNvSpPr>
            <a:spLocks noGrp="1"/>
          </p:cNvSpPr>
          <p:nvPr>
            <p:ph type="title"/>
          </p:nvPr>
        </p:nvSpPr>
        <p:spPr>
          <a:xfrm>
            <a:off x="720000" y="619201"/>
            <a:ext cx="5003800" cy="1477328"/>
          </a:xfrm>
        </p:spPr>
        <p:txBody>
          <a:bodyPr vert="horz" wrap="square" lIns="0" tIns="0" rIns="0" bIns="0" rtlCol="0" anchor="t" anchorCtr="0">
            <a:normAutofit/>
          </a:bodyPr>
          <a:lstStyle/>
          <a:p>
            <a:r>
              <a:rPr lang="en-US" sz="3200" dirty="0"/>
              <a:t>DZIAŁALNOŚ</a:t>
            </a:r>
            <a:r>
              <a:rPr lang="en-US" sz="3200"/>
              <a:t>Ć</a:t>
            </a:r>
            <a:r>
              <a:rPr lang="en-US" sz="3200" dirty="0"/>
              <a:t> GOSPODARCZA</a:t>
            </a:r>
          </a:p>
        </p:txBody>
      </p:sp>
      <p:pic>
        <p:nvPicPr>
          <p:cNvPr id="12" name="Obraz 11">
            <a:extLst>
              <a:ext uri="{FF2B5EF4-FFF2-40B4-BE49-F238E27FC236}">
                <a16:creationId xmlns:a16="http://schemas.microsoft.com/office/drawing/2014/main" xmlns="" id="{F0D87790-EC26-45E9-80A6-3481AB426F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1315" y="2636839"/>
            <a:ext cx="4193008"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38" name="Symbol zastępczy tekstu 3">
            <a:extLst>
              <a:ext uri="{FF2B5EF4-FFF2-40B4-BE49-F238E27FC236}">
                <a16:creationId xmlns:a16="http://schemas.microsoft.com/office/drawing/2014/main" xmlns="" id="{5BC9526B-EA61-4832-A335-167EF046B668}"/>
              </a:ext>
            </a:extLst>
          </p:cNvPr>
          <p:cNvSpPr>
            <a:spLocks noGrp="1"/>
          </p:cNvSpPr>
          <p:nvPr>
            <p:ph type="body" sz="half" idx="2"/>
          </p:nvPr>
        </p:nvSpPr>
        <p:spPr>
          <a:xfrm>
            <a:off x="6480000" y="633600"/>
            <a:ext cx="4991962" cy="5135374"/>
          </a:xfrm>
        </p:spPr>
        <p:txBody>
          <a:bodyPr vert="horz" lIns="0" tIns="0" rIns="0" bIns="0" rtlCol="0">
            <a:normAutofit/>
          </a:bodyPr>
          <a:lstStyle/>
          <a:p>
            <a:pPr indent="-228600">
              <a:buFont typeface="The Hand Extrablack" panose="03070A02030502020204" pitchFamily="66" charset="0"/>
              <a:buChar char="•"/>
            </a:pPr>
            <a:r>
              <a:rPr lang="en-US">
                <a:effectLst/>
              </a:rPr>
              <a:t>Sprzedaż</a:t>
            </a:r>
            <a:r>
              <a:rPr lang="en-US" dirty="0">
                <a:effectLst/>
              </a:rPr>
              <a:t> </a:t>
            </a:r>
            <a:r>
              <a:rPr lang="en-US">
                <a:effectLst/>
              </a:rPr>
              <a:t>usług</a:t>
            </a:r>
            <a:r>
              <a:rPr lang="en-US" dirty="0">
                <a:effectLst/>
              </a:rPr>
              <a:t>, </a:t>
            </a:r>
            <a:r>
              <a:rPr lang="en-US">
                <a:effectLst/>
              </a:rPr>
              <a:t>towarów</a:t>
            </a:r>
            <a:endParaRPr lang="en-US" dirty="0">
              <a:effectLst/>
            </a:endParaRPr>
          </a:p>
          <a:p>
            <a:pPr indent="-228600">
              <a:buFont typeface="The Hand Extrablack" panose="03070A02030502020204" pitchFamily="66" charset="0"/>
              <a:buChar char="•"/>
            </a:pPr>
            <a:r>
              <a:rPr lang="en-US">
                <a:effectLst/>
              </a:rPr>
              <a:t>Zamówienia</a:t>
            </a:r>
            <a:r>
              <a:rPr lang="en-US" dirty="0">
                <a:effectLst/>
              </a:rPr>
              <a:t> </a:t>
            </a:r>
            <a:r>
              <a:rPr lang="en-US">
                <a:effectLst/>
              </a:rPr>
              <a:t>publiczne</a:t>
            </a:r>
            <a:endParaRPr lang="en-US" dirty="0">
              <a:effectLst/>
            </a:endParaRPr>
          </a:p>
          <a:p>
            <a:pPr indent="-228600">
              <a:spcAft>
                <a:spcPts val="800"/>
              </a:spcAft>
              <a:buFont typeface="The Hand Extrablack" panose="03070A02030502020204" pitchFamily="66" charset="0"/>
              <a:buChar char="•"/>
            </a:pPr>
            <a:r>
              <a:rPr lang="en-US">
                <a:effectLst/>
              </a:rPr>
              <a:t>Dotacje</a:t>
            </a:r>
            <a:r>
              <a:rPr lang="en-US" dirty="0">
                <a:effectLst/>
              </a:rPr>
              <a:t> </a:t>
            </a:r>
            <a:r>
              <a:rPr lang="en-US">
                <a:effectLst/>
              </a:rPr>
              <a:t>na</a:t>
            </a:r>
            <a:r>
              <a:rPr lang="en-US" dirty="0">
                <a:effectLst/>
              </a:rPr>
              <a:t> </a:t>
            </a:r>
            <a:r>
              <a:rPr lang="en-US">
                <a:effectLst/>
              </a:rPr>
              <a:t>zadania</a:t>
            </a:r>
            <a:r>
              <a:rPr lang="en-US" dirty="0">
                <a:effectLst/>
              </a:rPr>
              <a:t> </a:t>
            </a:r>
            <a:r>
              <a:rPr lang="en-US">
                <a:effectLst/>
              </a:rPr>
              <a:t>publiczne</a:t>
            </a:r>
            <a:r>
              <a:rPr lang="en-US" dirty="0">
                <a:effectLst/>
              </a:rPr>
              <a:t> </a:t>
            </a:r>
            <a:r>
              <a:rPr lang="en-US">
                <a:effectLst/>
              </a:rPr>
              <a:t>realizowane</a:t>
            </a:r>
            <a:r>
              <a:rPr lang="en-US" dirty="0"/>
              <a:t> </a:t>
            </a:r>
            <a:r>
              <a:rPr lang="en-US" dirty="0">
                <a:effectLst/>
              </a:rPr>
              <a:t>w </a:t>
            </a:r>
            <a:r>
              <a:rPr lang="en-US">
                <a:effectLst/>
              </a:rPr>
              <a:t>ramach</a:t>
            </a:r>
            <a:r>
              <a:rPr lang="en-US" dirty="0">
                <a:effectLst/>
              </a:rPr>
              <a:t> </a:t>
            </a:r>
            <a:r>
              <a:rPr lang="en-US">
                <a:effectLst/>
              </a:rPr>
              <a:t>działalności</a:t>
            </a:r>
            <a:r>
              <a:rPr lang="en-US" dirty="0">
                <a:effectLst/>
              </a:rPr>
              <a:t> </a:t>
            </a:r>
            <a:r>
              <a:rPr lang="en-US">
                <a:effectLst/>
              </a:rPr>
              <a:t>gospodarczej</a:t>
            </a:r>
            <a:r>
              <a:rPr lang="en-US" dirty="0">
                <a:effectLst/>
              </a:rPr>
              <a:t> </a:t>
            </a:r>
            <a:r>
              <a:rPr lang="en-US">
                <a:effectLst/>
              </a:rPr>
              <a:t>ze</a:t>
            </a:r>
            <a:r>
              <a:rPr lang="en-US" dirty="0">
                <a:effectLst/>
              </a:rPr>
              <a:t> </a:t>
            </a:r>
            <a:r>
              <a:rPr lang="en-US">
                <a:effectLst/>
              </a:rPr>
              <a:t>środków</a:t>
            </a:r>
            <a:r>
              <a:rPr lang="en-US" dirty="0">
                <a:effectLst/>
              </a:rPr>
              <a:t> </a:t>
            </a:r>
            <a:r>
              <a:rPr lang="en-US">
                <a:effectLst/>
              </a:rPr>
              <a:t>krajowych</a:t>
            </a:r>
            <a:r>
              <a:rPr lang="en-US" dirty="0">
                <a:effectLst/>
              </a:rPr>
              <a:t> </a:t>
            </a:r>
            <a:r>
              <a:rPr lang="en-US">
                <a:effectLst/>
              </a:rPr>
              <a:t/>
            </a:r>
            <a:br>
              <a:rPr lang="en-US">
                <a:effectLst/>
              </a:rPr>
            </a:br>
            <a:r>
              <a:rPr lang="en-US">
                <a:effectLst/>
              </a:rPr>
              <a:t>i</a:t>
            </a:r>
            <a:r>
              <a:rPr lang="en-US" dirty="0">
                <a:effectLst/>
              </a:rPr>
              <a:t> </a:t>
            </a:r>
            <a:r>
              <a:rPr lang="en-US">
                <a:effectLst/>
              </a:rPr>
              <a:t>unijnych</a:t>
            </a:r>
            <a:endParaRPr lang="en-US" dirty="0">
              <a:effectLst/>
            </a:endParaRPr>
          </a:p>
          <a:p>
            <a:pPr indent="-228600">
              <a:spcAft>
                <a:spcPts val="800"/>
              </a:spcAft>
              <a:buFont typeface="The Hand Extrablack" panose="03070A02030502020204" pitchFamily="66" charset="0"/>
              <a:buChar char="•"/>
            </a:pPr>
            <a:r>
              <a:rPr lang="en-US">
                <a:effectLst/>
              </a:rPr>
              <a:t>Pożyczki</a:t>
            </a:r>
            <a:r>
              <a:rPr lang="en-US" dirty="0">
                <a:effectLst/>
              </a:rPr>
              <a:t>, </a:t>
            </a:r>
            <a:r>
              <a:rPr lang="en-US">
                <a:effectLst/>
              </a:rPr>
              <a:t>kredyty</a:t>
            </a:r>
            <a:endParaRPr lang="en-US" dirty="0">
              <a:effectLst/>
            </a:endParaRPr>
          </a:p>
          <a:p>
            <a:pPr indent="-228600">
              <a:spcAft>
                <a:spcPts val="800"/>
              </a:spcAft>
              <a:buFont typeface="The Hand Extrablack" panose="03070A02030502020204" pitchFamily="66" charset="0"/>
              <a:buChar char="•"/>
            </a:pPr>
            <a:r>
              <a:rPr lang="en-US">
                <a:effectLst/>
              </a:rPr>
              <a:t>Udziały</a:t>
            </a:r>
            <a:r>
              <a:rPr lang="en-US" dirty="0">
                <a:effectLst/>
              </a:rPr>
              <a:t> (</a:t>
            </a:r>
            <a:r>
              <a:rPr lang="en-US">
                <a:effectLst/>
              </a:rPr>
              <a:t>spółdzielnie</a:t>
            </a:r>
            <a:r>
              <a:rPr lang="en-US" dirty="0">
                <a:effectLst/>
              </a:rPr>
              <a:t>, </a:t>
            </a:r>
            <a:r>
              <a:rPr lang="en-US">
                <a:effectLst/>
              </a:rPr>
              <a:t>spółki</a:t>
            </a:r>
            <a:r>
              <a:rPr lang="en-US" dirty="0">
                <a:effectLst/>
              </a:rPr>
              <a:t>)</a:t>
            </a:r>
          </a:p>
          <a:p>
            <a:pPr indent="-228600">
              <a:spcAft>
                <a:spcPts val="800"/>
              </a:spcAft>
              <a:buFont typeface="The Hand Extrablack" panose="03070A02030502020204" pitchFamily="66" charset="0"/>
              <a:buChar char="•"/>
            </a:pPr>
            <a:r>
              <a:rPr lang="en-US">
                <a:effectLst/>
              </a:rPr>
              <a:t>Dotacje</a:t>
            </a:r>
            <a:r>
              <a:rPr lang="en-US" dirty="0">
                <a:effectLst/>
              </a:rPr>
              <a:t> </a:t>
            </a:r>
            <a:r>
              <a:rPr lang="en-US">
                <a:effectLst/>
              </a:rPr>
              <a:t>na</a:t>
            </a:r>
            <a:r>
              <a:rPr lang="en-US" dirty="0">
                <a:effectLst/>
              </a:rPr>
              <a:t> </a:t>
            </a:r>
            <a:r>
              <a:rPr lang="en-US">
                <a:effectLst/>
              </a:rPr>
              <a:t>założenie</a:t>
            </a:r>
            <a:r>
              <a:rPr lang="en-US" dirty="0">
                <a:effectLst/>
              </a:rPr>
              <a:t> </a:t>
            </a:r>
            <a:r>
              <a:rPr lang="en-US">
                <a:effectLst/>
              </a:rPr>
              <a:t>spółdzielni</a:t>
            </a:r>
            <a:r>
              <a:rPr lang="en-US" dirty="0">
                <a:effectLst/>
              </a:rPr>
              <a:t> </a:t>
            </a:r>
            <a:r>
              <a:rPr lang="en-US">
                <a:effectLst/>
              </a:rPr>
              <a:t>socjalnej</a:t>
            </a:r>
            <a:r>
              <a:rPr lang="en-US" dirty="0">
                <a:effectLst/>
              </a:rPr>
              <a:t> (FP, PFRON, EFS)</a:t>
            </a:r>
          </a:p>
          <a:p>
            <a:pPr indent="-228600">
              <a:buFont typeface="The Hand Extrablack" panose="03070A02030502020204" pitchFamily="66" charset="0"/>
              <a:buChar char="•"/>
            </a:pPr>
            <a:endParaRPr lang="en-US" dirty="0">
              <a:effectLst/>
            </a:endParaRPr>
          </a:p>
          <a:p>
            <a:pPr indent="-228600">
              <a:buFont typeface="The Hand Extrablack" panose="03070A02030502020204" pitchFamily="66" charset="0"/>
              <a:buChar char="•"/>
            </a:pPr>
            <a:endParaRPr lang="en-US" dirty="0">
              <a:effectLst/>
            </a:endParaRPr>
          </a:p>
          <a:p>
            <a:pPr indent="-228600">
              <a:buFont typeface="The Hand Extrablack" panose="03070A02030502020204" pitchFamily="66" charset="0"/>
              <a:buChar char="•"/>
            </a:pPr>
            <a:endParaRPr lang="en-US" dirty="0">
              <a:effectLst/>
            </a:endParaRPr>
          </a:p>
          <a:p>
            <a:pPr indent="-228600">
              <a:buFont typeface="The Hand Extrablack" panose="03070A02030502020204" pitchFamily="66" charset="0"/>
              <a:buChar char="•"/>
            </a:pPr>
            <a:endParaRPr lang="en-US" dirty="0"/>
          </a:p>
        </p:txBody>
      </p:sp>
    </p:spTree>
    <p:extLst>
      <p:ext uri="{BB962C8B-B14F-4D97-AF65-F5344CB8AC3E}">
        <p14:creationId xmlns:p14="http://schemas.microsoft.com/office/powerpoint/2010/main" xmlns="" val="187647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E500844-3267-4874-B95D-F35BDF2931FE}"/>
              </a:ext>
            </a:extLst>
          </p:cNvPr>
          <p:cNvSpPr>
            <a:spLocks noGrp="1"/>
          </p:cNvSpPr>
          <p:nvPr>
            <p:ph type="title"/>
          </p:nvPr>
        </p:nvSpPr>
        <p:spPr>
          <a:xfrm>
            <a:off x="905528" y="214416"/>
            <a:ext cx="10728322" cy="1477328"/>
          </a:xfrm>
        </p:spPr>
        <p:txBody>
          <a:bodyPr/>
          <a:lstStyle/>
          <a:p>
            <a:pPr algn="ctr"/>
            <a:r>
              <a:rPr lang="pl-PL" dirty="0"/>
              <a:t/>
            </a:r>
            <a:br>
              <a:rPr lang="pl-PL" dirty="0"/>
            </a:br>
            <a:r>
              <a:rPr lang="pl-PL" dirty="0"/>
              <a:t>Prezentacja multimedialna została opracowana </a:t>
            </a:r>
            <a:br>
              <a:rPr lang="pl-PL" dirty="0"/>
            </a:br>
            <a:r>
              <a:rPr lang="pl-PL" dirty="0"/>
              <a:t>w ramach projektu:</a:t>
            </a:r>
          </a:p>
        </p:txBody>
      </p:sp>
      <p:sp>
        <p:nvSpPr>
          <p:cNvPr id="3" name="Symbol zastępczy zawartości 2">
            <a:extLst>
              <a:ext uri="{FF2B5EF4-FFF2-40B4-BE49-F238E27FC236}">
                <a16:creationId xmlns:a16="http://schemas.microsoft.com/office/drawing/2014/main" xmlns="" id="{0EC78E36-4A17-4DB2-AD9E-280E5BF05AF6}"/>
              </a:ext>
            </a:extLst>
          </p:cNvPr>
          <p:cNvSpPr>
            <a:spLocks noGrp="1"/>
          </p:cNvSpPr>
          <p:nvPr>
            <p:ph idx="1"/>
          </p:nvPr>
        </p:nvSpPr>
        <p:spPr>
          <a:xfrm>
            <a:off x="905528" y="1978692"/>
            <a:ext cx="10728325" cy="3227375"/>
          </a:xfrm>
        </p:spPr>
        <p:txBody>
          <a:bodyPr>
            <a:normAutofit/>
          </a:bodyPr>
          <a:lstStyle/>
          <a:p>
            <a:pPr marL="0" indent="0" algn="ctr">
              <a:buNone/>
            </a:pPr>
            <a:r>
              <a:rPr lang="pl-PL" sz="2800" b="1" dirty="0">
                <a:effectLst/>
                <a:latin typeface="Verdana" panose="020B0604030504040204" pitchFamily="34" charset="0"/>
                <a:ea typeface="Times New Roman" panose="02020603050405020304" pitchFamily="18" charset="0"/>
                <a:cs typeface="Calibri" panose="020F0502020204030204" pitchFamily="34" charset="0"/>
              </a:rPr>
              <a:t>NAWIGATOR II - program rozwoju ekonomii społecznej”, współfinansowanego ze środków Europejskiego Funduszu Społecznego w ramach Regionalnego Programu Operacyjnego Województwa Podkarpackiego na lata 2014-2020: OŚ PRIORYTETOWA VIII Integracja społeczna</a:t>
            </a:r>
            <a:endParaRPr lang="pl-PL" sz="2800" b="1" dirty="0"/>
          </a:p>
        </p:txBody>
      </p:sp>
      <p:pic>
        <p:nvPicPr>
          <p:cNvPr id="6" name="Obraz 5">
            <a:extLst>
              <a:ext uri="{FF2B5EF4-FFF2-40B4-BE49-F238E27FC236}">
                <a16:creationId xmlns:a16="http://schemas.microsoft.com/office/drawing/2014/main" xmlns="" id="{490A0874-B535-4B9A-9F85-1B7D5EB9C1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9331" y="5493016"/>
            <a:ext cx="9033338" cy="917957"/>
          </a:xfrm>
          <a:prstGeom prst="rect">
            <a:avLst/>
          </a:prstGeom>
        </p:spPr>
      </p:pic>
    </p:spTree>
    <p:extLst>
      <p:ext uri="{BB962C8B-B14F-4D97-AF65-F5344CB8AC3E}">
        <p14:creationId xmlns:p14="http://schemas.microsoft.com/office/powerpoint/2010/main" xmlns="" val="282375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xmlns="" id="{438E27F7-3F29-47F0-B30F-585059182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6B16CD8D-2899-43D9-995B-DD1278D6B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Freeform: Shape 50">
            <a:extLst>
              <a:ext uri="{FF2B5EF4-FFF2-40B4-BE49-F238E27FC236}">
                <a16:creationId xmlns:a16="http://schemas.microsoft.com/office/drawing/2014/main" xmlns="" id="{7F38A32B-CAD5-4D19-8E90-F63EB6902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xmlns="" id="{B3DD0268-90F2-4016-AF68-8715B613D040}"/>
              </a:ext>
            </a:extLst>
          </p:cNvPr>
          <p:cNvSpPr>
            <a:spLocks noGrp="1"/>
          </p:cNvSpPr>
          <p:nvPr>
            <p:ph type="title"/>
          </p:nvPr>
        </p:nvSpPr>
        <p:spPr>
          <a:xfrm>
            <a:off x="720000" y="619201"/>
            <a:ext cx="5003800" cy="1477328"/>
          </a:xfrm>
        </p:spPr>
        <p:txBody>
          <a:bodyPr vert="horz" wrap="square" lIns="0" tIns="0" rIns="0" bIns="0" rtlCol="0" anchor="t" anchorCtr="0">
            <a:normAutofit/>
          </a:bodyPr>
          <a:lstStyle/>
          <a:p>
            <a:r>
              <a:rPr lang="en-US" sz="3200" dirty="0"/>
              <a:t>DZIAŁALNOŚC POŻYTKU PUBLICZNEGO</a:t>
            </a:r>
            <a:endParaRPr lang="en-US" sz="3200"/>
          </a:p>
        </p:txBody>
      </p:sp>
      <p:pic>
        <p:nvPicPr>
          <p:cNvPr id="6" name="Symbol zastępczy obrazu 5" descr="Obraz zawierający osoba, żywność&#10;&#10;Opis wygenerowany automatycznie">
            <a:extLst>
              <a:ext uri="{FF2B5EF4-FFF2-40B4-BE49-F238E27FC236}">
                <a16:creationId xmlns:a16="http://schemas.microsoft.com/office/drawing/2014/main" xmlns="" id="{B5675F08-2BFA-4F61-8BF2-1F6BB8094B23}"/>
              </a:ext>
            </a:extLst>
          </p:cNvPr>
          <p:cNvPicPr>
            <a:picLocks noGrp="1" noChangeAspect="1"/>
          </p:cNvPicPr>
          <p:nvPr>
            <p:ph type="pic" idx="1"/>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14059" r="14059"/>
          <a:stretch>
            <a:fillRect/>
          </a:stretch>
        </p:blipFill>
        <p:spPr>
          <a:xfrm>
            <a:off x="819490" y="2636839"/>
            <a:ext cx="4816658"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4" name="Symbol zastępczy tekstu 3">
            <a:extLst>
              <a:ext uri="{FF2B5EF4-FFF2-40B4-BE49-F238E27FC236}">
                <a16:creationId xmlns:a16="http://schemas.microsoft.com/office/drawing/2014/main" xmlns="" id="{DC18BE94-2E90-46E8-9A91-FCCD55268850}"/>
              </a:ext>
            </a:extLst>
          </p:cNvPr>
          <p:cNvSpPr>
            <a:spLocks noGrp="1"/>
          </p:cNvSpPr>
          <p:nvPr>
            <p:ph type="body" sz="half" idx="2"/>
          </p:nvPr>
        </p:nvSpPr>
        <p:spPr>
          <a:xfrm>
            <a:off x="6480000" y="633600"/>
            <a:ext cx="4991962" cy="5135374"/>
          </a:xfrm>
        </p:spPr>
        <p:txBody>
          <a:bodyPr vert="horz" lIns="0" tIns="0" rIns="0" bIns="0" rtlCol="0">
            <a:normAutofit/>
          </a:bodyPr>
          <a:lstStyle/>
          <a:p>
            <a:pPr indent="-228600">
              <a:lnSpc>
                <a:spcPct val="110000"/>
              </a:lnSpc>
              <a:spcAft>
                <a:spcPts val="800"/>
              </a:spcAft>
              <a:buFont typeface="The Hand Extrablack" panose="03070A02030502020204" pitchFamily="66" charset="0"/>
              <a:buChar char="•"/>
            </a:pPr>
            <a:r>
              <a:rPr lang="en-US" dirty="0">
                <a:effectLst/>
              </a:rPr>
              <a:t>–</a:t>
            </a:r>
            <a:r>
              <a:rPr lang="en-US">
                <a:effectLst/>
              </a:rPr>
              <a:t>Dotacje</a:t>
            </a:r>
            <a:r>
              <a:rPr lang="en-US" dirty="0">
                <a:effectLst/>
              </a:rPr>
              <a:t> </a:t>
            </a:r>
            <a:r>
              <a:rPr lang="en-US">
                <a:effectLst/>
              </a:rPr>
              <a:t>na</a:t>
            </a:r>
            <a:r>
              <a:rPr lang="en-US" dirty="0">
                <a:effectLst/>
              </a:rPr>
              <a:t> </a:t>
            </a:r>
            <a:r>
              <a:rPr lang="en-US">
                <a:effectLst/>
              </a:rPr>
              <a:t>realizację</a:t>
            </a:r>
            <a:r>
              <a:rPr lang="en-US" dirty="0">
                <a:effectLst/>
              </a:rPr>
              <a:t> </a:t>
            </a:r>
            <a:r>
              <a:rPr lang="en-US">
                <a:effectLst/>
              </a:rPr>
              <a:t>zadań</a:t>
            </a:r>
            <a:r>
              <a:rPr lang="en-US" dirty="0">
                <a:effectLst/>
              </a:rPr>
              <a:t> </a:t>
            </a:r>
            <a:r>
              <a:rPr lang="en-US">
                <a:effectLst/>
              </a:rPr>
              <a:t>publicznych</a:t>
            </a:r>
            <a:r>
              <a:rPr lang="en-US" dirty="0">
                <a:effectLst/>
              </a:rPr>
              <a:t> </a:t>
            </a:r>
            <a:r>
              <a:rPr lang="en-US">
                <a:effectLst/>
              </a:rPr>
              <a:t>ze</a:t>
            </a:r>
            <a:r>
              <a:rPr lang="en-US" dirty="0">
                <a:effectLst/>
              </a:rPr>
              <a:t> </a:t>
            </a:r>
            <a:r>
              <a:rPr lang="en-US">
                <a:effectLst/>
              </a:rPr>
              <a:t>środków</a:t>
            </a:r>
            <a:r>
              <a:rPr lang="en-US" dirty="0">
                <a:effectLst/>
              </a:rPr>
              <a:t> </a:t>
            </a:r>
            <a:r>
              <a:rPr lang="en-US">
                <a:effectLst/>
              </a:rPr>
              <a:t>krajowych</a:t>
            </a:r>
            <a:r>
              <a:rPr lang="en-US" dirty="0">
                <a:effectLst/>
              </a:rPr>
              <a:t>               </a:t>
            </a:r>
            <a:r>
              <a:rPr lang="en-US">
                <a:effectLst/>
              </a:rPr>
              <a:t>i</a:t>
            </a:r>
            <a:r>
              <a:rPr lang="en-US" dirty="0">
                <a:effectLst/>
              </a:rPr>
              <a:t> </a:t>
            </a:r>
            <a:r>
              <a:rPr lang="en-US">
                <a:effectLst/>
              </a:rPr>
              <a:t>unijnych</a:t>
            </a:r>
            <a:endParaRPr lang="en-US" dirty="0">
              <a:effectLst/>
            </a:endParaRPr>
          </a:p>
          <a:p>
            <a:pPr indent="-228600">
              <a:lnSpc>
                <a:spcPct val="110000"/>
              </a:lnSpc>
              <a:spcAft>
                <a:spcPts val="800"/>
              </a:spcAft>
              <a:buFont typeface="The Hand Extrablack" panose="03070A02030502020204" pitchFamily="66" charset="0"/>
              <a:buChar char="•"/>
            </a:pPr>
            <a:r>
              <a:rPr lang="en-US" dirty="0">
                <a:effectLst/>
              </a:rPr>
              <a:t>–</a:t>
            </a:r>
            <a:r>
              <a:rPr lang="en-US">
                <a:effectLst/>
              </a:rPr>
              <a:t>Dotacje</a:t>
            </a:r>
            <a:r>
              <a:rPr lang="en-US" dirty="0">
                <a:effectLst/>
              </a:rPr>
              <a:t> </a:t>
            </a:r>
            <a:r>
              <a:rPr lang="en-US">
                <a:effectLst/>
              </a:rPr>
              <a:t>ze</a:t>
            </a:r>
            <a:r>
              <a:rPr lang="en-US" dirty="0">
                <a:effectLst/>
              </a:rPr>
              <a:t> </a:t>
            </a:r>
            <a:r>
              <a:rPr lang="en-US">
                <a:effectLst/>
              </a:rPr>
              <a:t>źródeł</a:t>
            </a:r>
            <a:r>
              <a:rPr lang="en-US" dirty="0">
                <a:effectLst/>
              </a:rPr>
              <a:t> </a:t>
            </a:r>
            <a:r>
              <a:rPr lang="en-US">
                <a:effectLst/>
              </a:rPr>
              <a:t>prywatnych</a:t>
            </a:r>
            <a:endParaRPr lang="en-US" dirty="0">
              <a:effectLst/>
            </a:endParaRPr>
          </a:p>
          <a:p>
            <a:pPr indent="-228600">
              <a:lnSpc>
                <a:spcPct val="110000"/>
              </a:lnSpc>
              <a:spcAft>
                <a:spcPts val="800"/>
              </a:spcAft>
              <a:buFont typeface="The Hand Extrablack" panose="03070A02030502020204" pitchFamily="66" charset="0"/>
              <a:buChar char="•"/>
            </a:pPr>
            <a:r>
              <a:rPr lang="en-US" dirty="0">
                <a:effectLst/>
              </a:rPr>
              <a:t>–</a:t>
            </a:r>
            <a:r>
              <a:rPr lang="en-US">
                <a:effectLst/>
              </a:rPr>
              <a:t>Darowizny</a:t>
            </a:r>
            <a:r>
              <a:rPr lang="en-US" dirty="0">
                <a:effectLst/>
              </a:rPr>
              <a:t> od </a:t>
            </a:r>
            <a:r>
              <a:rPr lang="en-US">
                <a:effectLst/>
              </a:rPr>
              <a:t>osób</a:t>
            </a:r>
            <a:r>
              <a:rPr lang="en-US" dirty="0">
                <a:effectLst/>
              </a:rPr>
              <a:t> </a:t>
            </a:r>
            <a:r>
              <a:rPr lang="en-US">
                <a:effectLst/>
              </a:rPr>
              <a:t>fizycznych</a:t>
            </a:r>
            <a:r>
              <a:rPr lang="en-US" dirty="0">
                <a:effectLst/>
              </a:rPr>
              <a:t> </a:t>
            </a:r>
            <a:r>
              <a:rPr lang="en-US">
                <a:effectLst/>
              </a:rPr>
              <a:t/>
            </a:r>
            <a:br>
              <a:rPr lang="en-US">
                <a:effectLst/>
              </a:rPr>
            </a:br>
            <a:r>
              <a:rPr lang="en-US">
                <a:effectLst/>
              </a:rPr>
              <a:t>i</a:t>
            </a:r>
            <a:r>
              <a:rPr lang="en-US" dirty="0">
                <a:effectLst/>
              </a:rPr>
              <a:t> </a:t>
            </a:r>
            <a:r>
              <a:rPr lang="en-US">
                <a:effectLst/>
              </a:rPr>
              <a:t>prawnych</a:t>
            </a:r>
            <a:endParaRPr lang="en-US" dirty="0">
              <a:effectLst/>
            </a:endParaRPr>
          </a:p>
          <a:p>
            <a:pPr indent="-228600">
              <a:lnSpc>
                <a:spcPct val="110000"/>
              </a:lnSpc>
              <a:spcAft>
                <a:spcPts val="800"/>
              </a:spcAft>
              <a:buFont typeface="The Hand Extrablack" panose="03070A02030502020204" pitchFamily="66" charset="0"/>
              <a:buChar char="•"/>
            </a:pPr>
            <a:r>
              <a:rPr lang="en-US" dirty="0">
                <a:effectLst/>
              </a:rPr>
              <a:t>–</a:t>
            </a:r>
            <a:r>
              <a:rPr lang="en-US">
                <a:effectLst/>
              </a:rPr>
              <a:t>Odpłatna</a:t>
            </a:r>
            <a:r>
              <a:rPr lang="en-US" dirty="0">
                <a:effectLst/>
              </a:rPr>
              <a:t> </a:t>
            </a:r>
            <a:r>
              <a:rPr lang="en-US">
                <a:effectLst/>
              </a:rPr>
              <a:t>działalność</a:t>
            </a:r>
            <a:r>
              <a:rPr lang="en-US" dirty="0">
                <a:effectLst/>
              </a:rPr>
              <a:t> </a:t>
            </a:r>
            <a:r>
              <a:rPr lang="en-US">
                <a:effectLst/>
              </a:rPr>
              <a:t>statutowa</a:t>
            </a:r>
            <a:endParaRPr lang="en-US" dirty="0">
              <a:effectLst/>
            </a:endParaRPr>
          </a:p>
          <a:p>
            <a:pPr indent="-228600">
              <a:lnSpc>
                <a:spcPct val="110000"/>
              </a:lnSpc>
              <a:spcAft>
                <a:spcPts val="800"/>
              </a:spcAft>
              <a:buFont typeface="The Hand Extrablack" panose="03070A02030502020204" pitchFamily="66" charset="0"/>
              <a:buChar char="•"/>
            </a:pPr>
            <a:r>
              <a:rPr lang="en-US" dirty="0">
                <a:effectLst/>
              </a:rPr>
              <a:t>–</a:t>
            </a:r>
            <a:r>
              <a:rPr lang="en-US">
                <a:effectLst/>
              </a:rPr>
              <a:t>Składki</a:t>
            </a:r>
            <a:r>
              <a:rPr lang="en-US" dirty="0">
                <a:effectLst/>
              </a:rPr>
              <a:t> </a:t>
            </a:r>
            <a:r>
              <a:rPr lang="en-US">
                <a:effectLst/>
              </a:rPr>
              <a:t>członkowskie</a:t>
            </a:r>
            <a:r>
              <a:rPr lang="en-US" dirty="0">
                <a:effectLst/>
              </a:rPr>
              <a:t> (</a:t>
            </a:r>
            <a:r>
              <a:rPr lang="en-US">
                <a:effectLst/>
              </a:rPr>
              <a:t>stowarzyszenia</a:t>
            </a:r>
            <a:r>
              <a:rPr lang="en-US" dirty="0">
                <a:effectLst/>
              </a:rPr>
              <a:t>)</a:t>
            </a:r>
          </a:p>
          <a:p>
            <a:pPr indent="-228600">
              <a:lnSpc>
                <a:spcPct val="110000"/>
              </a:lnSpc>
              <a:spcAft>
                <a:spcPts val="800"/>
              </a:spcAft>
              <a:buFont typeface="The Hand Extrablack" panose="03070A02030502020204" pitchFamily="66" charset="0"/>
              <a:buChar char="•"/>
            </a:pPr>
            <a:r>
              <a:rPr lang="en-US" dirty="0">
                <a:effectLst/>
              </a:rPr>
              <a:t>–1% PIT (</a:t>
            </a:r>
            <a:r>
              <a:rPr lang="en-US">
                <a:effectLst/>
              </a:rPr>
              <a:t>organizacje</a:t>
            </a:r>
            <a:r>
              <a:rPr lang="en-US" dirty="0">
                <a:effectLst/>
              </a:rPr>
              <a:t> </a:t>
            </a:r>
            <a:r>
              <a:rPr lang="en-US">
                <a:effectLst/>
              </a:rPr>
              <a:t>pożytku</a:t>
            </a:r>
            <a:r>
              <a:rPr lang="en-US" dirty="0">
                <a:effectLst/>
              </a:rPr>
              <a:t> </a:t>
            </a:r>
            <a:r>
              <a:rPr lang="en-US">
                <a:effectLst/>
              </a:rPr>
              <a:t>publicznego</a:t>
            </a:r>
            <a:r>
              <a:rPr lang="en-US" dirty="0">
                <a:effectLst/>
              </a:rPr>
              <a:t>)</a:t>
            </a:r>
          </a:p>
          <a:p>
            <a:pPr indent="-228600">
              <a:lnSpc>
                <a:spcPct val="110000"/>
              </a:lnSpc>
              <a:buFont typeface="The Hand Extrablack" panose="03070A02030502020204" pitchFamily="66" charset="0"/>
              <a:buChar char="•"/>
            </a:pPr>
            <a:r>
              <a:rPr lang="en-US" dirty="0">
                <a:effectLst/>
              </a:rPr>
              <a:t>–</a:t>
            </a:r>
            <a:r>
              <a:rPr lang="en-US">
                <a:effectLst/>
              </a:rPr>
              <a:t>Zbiórki</a:t>
            </a:r>
            <a:r>
              <a:rPr lang="en-US" dirty="0">
                <a:effectLst/>
              </a:rPr>
              <a:t> </a:t>
            </a:r>
            <a:r>
              <a:rPr lang="en-US">
                <a:effectLst/>
              </a:rPr>
              <a:t>publiczne</a:t>
            </a:r>
            <a:endParaRPr lang="en-US" dirty="0"/>
          </a:p>
        </p:txBody>
      </p:sp>
    </p:spTree>
    <p:extLst>
      <p:ext uri="{BB962C8B-B14F-4D97-AF65-F5344CB8AC3E}">
        <p14:creationId xmlns:p14="http://schemas.microsoft.com/office/powerpoint/2010/main" xmlns="" val="90992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xmlns="" id="{A4869B70-056C-4CF6-B72A-7D66DDDE41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1421" y="332323"/>
            <a:ext cx="10114050" cy="4487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5402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0149A9F6-B857-488C-AC3A-007B78165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49EFD05-C377-44BE-91F0-1D17C1D9B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B9DDC78-26AE-4F0D-8A05-B5E24E6F8EE0}"/>
              </a:ext>
            </a:extLst>
          </p:cNvPr>
          <p:cNvSpPr>
            <a:spLocks noGrp="1"/>
          </p:cNvSpPr>
          <p:nvPr>
            <p:ph type="title"/>
          </p:nvPr>
        </p:nvSpPr>
        <p:spPr>
          <a:xfrm>
            <a:off x="648725" y="1983961"/>
            <a:ext cx="5015638" cy="2075012"/>
          </a:xfrm>
        </p:spPr>
        <p:txBody>
          <a:bodyPr vert="horz" wrap="square" lIns="0" tIns="0" rIns="0" bIns="0" rtlCol="0" anchor="b" anchorCtr="0">
            <a:normAutofit/>
          </a:bodyPr>
          <a:lstStyle/>
          <a:p>
            <a:pPr algn="ctr"/>
            <a:r>
              <a:rPr lang="en-US" sz="5600" spc="-100" dirty="0"/>
              <a:t>DZIAŁAJMY RAZEM </a:t>
            </a:r>
          </a:p>
        </p:txBody>
      </p:sp>
      <p:grpSp>
        <p:nvGrpSpPr>
          <p:cNvPr id="17" name="Group 16">
            <a:extLst>
              <a:ext uri="{FF2B5EF4-FFF2-40B4-BE49-F238E27FC236}">
                <a16:creationId xmlns:a16="http://schemas.microsoft.com/office/drawing/2014/main" xmlns="" id="{F2FD01A0-E6FF-41CD-AEBD-279232B90D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965602" y="317452"/>
            <a:ext cx="2088038" cy="719230"/>
            <a:chOff x="4532666" y="505937"/>
            <a:chExt cx="2981730" cy="1027064"/>
          </a:xfrm>
        </p:grpSpPr>
        <p:sp>
          <p:nvSpPr>
            <p:cNvPr id="18" name="Freeform 78">
              <a:extLst>
                <a:ext uri="{FF2B5EF4-FFF2-40B4-BE49-F238E27FC236}">
                  <a16:creationId xmlns:a16="http://schemas.microsoft.com/office/drawing/2014/main" xmlns="" id="{811C6308-5554-4129-8881-A95AF512C5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79">
              <a:extLst>
                <a:ext uri="{FF2B5EF4-FFF2-40B4-BE49-F238E27FC236}">
                  <a16:creationId xmlns:a16="http://schemas.microsoft.com/office/drawing/2014/main" xmlns="" id="{C28F3A03-B53B-433E-8DF7-6B13336D0A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xmlns="" id="{E990BBBC-E616-4D0E-9917-A6CA72AAEA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2" name="Group 21">
            <a:extLst>
              <a:ext uri="{FF2B5EF4-FFF2-40B4-BE49-F238E27FC236}">
                <a16:creationId xmlns:a16="http://schemas.microsoft.com/office/drawing/2014/main" xmlns="" id="{3C9AA14C-80A4-427C-A911-28CD20C56E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17356" y="5503147"/>
            <a:ext cx="2117174" cy="588806"/>
            <a:chOff x="4549904" y="5078157"/>
            <a:chExt cx="3023338" cy="840818"/>
          </a:xfrm>
        </p:grpSpPr>
        <p:sp>
          <p:nvSpPr>
            <p:cNvPr id="23" name="Freeform 80">
              <a:extLst>
                <a:ext uri="{FF2B5EF4-FFF2-40B4-BE49-F238E27FC236}">
                  <a16:creationId xmlns:a16="http://schemas.microsoft.com/office/drawing/2014/main" xmlns="" id="{EF32CDAF-4619-4949-9516-1E042181E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4">
              <a:extLst>
                <a:ext uri="{FF2B5EF4-FFF2-40B4-BE49-F238E27FC236}">
                  <a16:creationId xmlns:a16="http://schemas.microsoft.com/office/drawing/2014/main" xmlns="" id="{270C485D-6BA8-4BF7-B72C-2B14A43A6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7">
              <a:extLst>
                <a:ext uri="{FF2B5EF4-FFF2-40B4-BE49-F238E27FC236}">
                  <a16:creationId xmlns:a16="http://schemas.microsoft.com/office/drawing/2014/main" xmlns="" id="{79239B91-4327-43B3-AED5-CB9EC1653B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6" name="Symbol zastępczy obrazu 5" descr="Obraz zawierający trawa, zewnętrzne, osoba, pałka&#10;&#10;Opis wygenerowany automatycznie">
            <a:extLst>
              <a:ext uri="{FF2B5EF4-FFF2-40B4-BE49-F238E27FC236}">
                <a16:creationId xmlns:a16="http://schemas.microsoft.com/office/drawing/2014/main" xmlns="" id="{AD2682C4-3E81-46D6-A988-2331C09B873F}"/>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l="5623" r="11954" b="-1"/>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xmlns="" val="232743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CF201D3E-3747-46D5-B15B-08784E54781E}"/>
              </a:ext>
            </a:extLst>
          </p:cNvPr>
          <p:cNvSpPr txBox="1"/>
          <p:nvPr/>
        </p:nvSpPr>
        <p:spPr>
          <a:xfrm>
            <a:off x="2173356" y="2521059"/>
            <a:ext cx="7195931" cy="1815882"/>
          </a:xfrm>
          <a:prstGeom prst="rect">
            <a:avLst/>
          </a:prstGeom>
          <a:noFill/>
        </p:spPr>
        <p:txBody>
          <a:bodyPr wrap="square">
            <a:spAutoFit/>
          </a:bodyPr>
          <a:lstStyle/>
          <a:p>
            <a:pPr algn="ctr"/>
            <a:r>
              <a:rPr lang="pl-PL" sz="2800" dirty="0">
                <a:effectLst/>
                <a:latin typeface="Verdana" panose="020B0604030504040204" pitchFamily="34" charset="0"/>
                <a:ea typeface="Times New Roman" panose="02020603050405020304" pitchFamily="18" charset="0"/>
                <a:cs typeface="Calibri" panose="020F0502020204030204" pitchFamily="34" charset="0"/>
              </a:rPr>
              <a:t>Opracowanie:</a:t>
            </a:r>
          </a:p>
          <a:p>
            <a:pPr algn="ctr"/>
            <a:r>
              <a:rPr lang="pl-PL" sz="2800" dirty="0"/>
              <a:t/>
            </a:r>
            <a:br>
              <a:rPr lang="pl-PL" sz="2800" dirty="0"/>
            </a:br>
            <a:r>
              <a:rPr lang="pl-PL" sz="2800" b="1" dirty="0">
                <a:effectLst/>
                <a:latin typeface="Verdana" panose="020B0604030504040204" pitchFamily="34" charset="0"/>
                <a:cs typeface="Arial" panose="020B0604020202020204" pitchFamily="34" charset="0"/>
              </a:rPr>
              <a:t>Przedstawiciel Grupy Inicjatywnej</a:t>
            </a:r>
          </a:p>
          <a:p>
            <a:pPr algn="ctr"/>
            <a:r>
              <a:rPr lang="pl-PL" sz="2800" b="1" dirty="0">
                <a:effectLst/>
                <a:latin typeface="Verdana" panose="020B0604030504040204" pitchFamily="34" charset="0"/>
                <a:cs typeface="Arial" panose="020B0604020202020204" pitchFamily="34" charset="0"/>
              </a:rPr>
              <a:t> „Ostrowiecko" </a:t>
            </a:r>
            <a:endParaRPr lang="pl-PL" sz="2800" dirty="0"/>
          </a:p>
        </p:txBody>
      </p:sp>
      <p:pic>
        <p:nvPicPr>
          <p:cNvPr id="5" name="Obraz 4">
            <a:extLst>
              <a:ext uri="{FF2B5EF4-FFF2-40B4-BE49-F238E27FC236}">
                <a16:creationId xmlns:a16="http://schemas.microsoft.com/office/drawing/2014/main" xmlns="" id="{E5561B04-2447-4DDE-8407-75B1350DDD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29972" y="668332"/>
            <a:ext cx="8789536" cy="893182"/>
          </a:xfrm>
          <a:prstGeom prst="rect">
            <a:avLst/>
          </a:prstGeom>
        </p:spPr>
      </p:pic>
    </p:spTree>
    <p:extLst>
      <p:ext uri="{BB962C8B-B14F-4D97-AF65-F5344CB8AC3E}">
        <p14:creationId xmlns:p14="http://schemas.microsoft.com/office/powerpoint/2010/main" xmlns="" val="410471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B7EFF05-A8DA-4B3E-9C21-7A04283D48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xmlns="" id="{B3E9F3C4-0623-4F2B-A4FE-187D7B73C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9DD24FF2-0EF7-4840-85F9-E82A0C371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xmlns="" id="{219937F8-7DD3-4624-8CE6-B5FA4BEAD95E}"/>
              </a:ext>
            </a:extLst>
          </p:cNvPr>
          <p:cNvSpPr txBox="1"/>
          <p:nvPr/>
        </p:nvSpPr>
        <p:spPr>
          <a:xfrm>
            <a:off x="731838" y="1599141"/>
            <a:ext cx="10728324" cy="1969770"/>
          </a:xfrm>
          <a:prstGeom prst="rect">
            <a:avLst/>
          </a:prstGeom>
        </p:spPr>
        <p:txBody>
          <a:bodyPr vert="horz" wrap="square" lIns="0" tIns="0" rIns="0" bIns="0" rtlCol="0" anchor="b" anchorCtr="0">
            <a:normAutofit/>
          </a:bodyPr>
          <a:lstStyle/>
          <a:p>
            <a:pPr algn="ctr">
              <a:spcBef>
                <a:spcPct val="0"/>
              </a:spcBef>
              <a:spcAft>
                <a:spcPts val="600"/>
              </a:spcAft>
            </a:pPr>
            <a:r>
              <a:rPr lang="en-US" sz="5600" spc="-100" dirty="0">
                <a:latin typeface="+mj-lt"/>
                <a:ea typeface="+mj-ea"/>
                <a:cs typeface="+mj-cs"/>
              </a:rPr>
              <a:t>KONIEC</a:t>
            </a:r>
          </a:p>
        </p:txBody>
      </p:sp>
      <p:sp>
        <p:nvSpPr>
          <p:cNvPr id="19" name="Freeform 78">
            <a:extLst>
              <a:ext uri="{FF2B5EF4-FFF2-40B4-BE49-F238E27FC236}">
                <a16:creationId xmlns:a16="http://schemas.microsoft.com/office/drawing/2014/main" xmlns="" id="{703DF8EC-903F-4FF4-B443-3B8B5DEF5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600114">
            <a:off x="4532666" y="45741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79">
            <a:extLst>
              <a:ext uri="{FF2B5EF4-FFF2-40B4-BE49-F238E27FC236}">
                <a16:creationId xmlns:a16="http://schemas.microsoft.com/office/drawing/2014/main" xmlns="" id="{00B4453B-3251-479A-995C-568CE62036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600114">
            <a:off x="5791465" y="20895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85">
            <a:extLst>
              <a:ext uri="{FF2B5EF4-FFF2-40B4-BE49-F238E27FC236}">
                <a16:creationId xmlns:a16="http://schemas.microsoft.com/office/drawing/2014/main" xmlns="" id="{A4A5B20B-437F-4239-9753-30EB5AB90A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600114">
            <a:off x="7087193" y="46060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87">
            <a:extLst>
              <a:ext uri="{FF2B5EF4-FFF2-40B4-BE49-F238E27FC236}">
                <a16:creationId xmlns:a16="http://schemas.microsoft.com/office/drawing/2014/main" xmlns="" id="{14874823-A924-45C1-B19B-8468C071F7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4430858">
            <a:off x="4571743" y="5281959"/>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0">
            <a:extLst>
              <a:ext uri="{FF2B5EF4-FFF2-40B4-BE49-F238E27FC236}">
                <a16:creationId xmlns:a16="http://schemas.microsoft.com/office/drawing/2014/main" xmlns="" id="{A9402C84-62F4-4868-AF08-B13A6194A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a:off x="5690691" y="5562952"/>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9" name="Freeform 84">
            <a:extLst>
              <a:ext uri="{FF2B5EF4-FFF2-40B4-BE49-F238E27FC236}">
                <a16:creationId xmlns:a16="http://schemas.microsoft.com/office/drawing/2014/main" xmlns="" id="{801ACD2F-9E03-4258-BB7D-5006BA0BD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6274527">
            <a:off x="6910134" y="5273050"/>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Tree>
    <p:extLst>
      <p:ext uri="{BB962C8B-B14F-4D97-AF65-F5344CB8AC3E}">
        <p14:creationId xmlns:p14="http://schemas.microsoft.com/office/powerpoint/2010/main" xmlns="" val="242033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xmlns="" id="{0149A9F6-B857-488C-AC3A-007B78165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249EFD05-C377-44BE-91F0-1D17C1D9B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F1FCACF8-C95B-45B6-BAD9-4CA7743CB358}"/>
              </a:ext>
            </a:extLst>
          </p:cNvPr>
          <p:cNvSpPr>
            <a:spLocks noGrp="1"/>
          </p:cNvSpPr>
          <p:nvPr>
            <p:ph type="ctrTitle"/>
          </p:nvPr>
        </p:nvSpPr>
        <p:spPr>
          <a:xfrm>
            <a:off x="552450" y="2036102"/>
            <a:ext cx="5015638" cy="2075012"/>
          </a:xfrm>
        </p:spPr>
        <p:txBody>
          <a:bodyPr>
            <a:normAutofit fontScale="90000"/>
          </a:bodyPr>
          <a:lstStyle/>
          <a:p>
            <a:r>
              <a:rPr lang="pl-PL" dirty="0"/>
              <a:t>IDEA EKONOMII SPOŁECZNEJ</a:t>
            </a:r>
          </a:p>
        </p:txBody>
      </p:sp>
      <p:grpSp>
        <p:nvGrpSpPr>
          <p:cNvPr id="107" name="Group 82">
            <a:extLst>
              <a:ext uri="{FF2B5EF4-FFF2-40B4-BE49-F238E27FC236}">
                <a16:creationId xmlns:a16="http://schemas.microsoft.com/office/drawing/2014/main" xmlns="" id="{F2FD01A0-E6FF-41CD-AEBD-279232B90D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965602" y="317452"/>
            <a:ext cx="2088038" cy="719230"/>
            <a:chOff x="4532666" y="505937"/>
            <a:chExt cx="2981730" cy="1027064"/>
          </a:xfrm>
        </p:grpSpPr>
        <p:sp>
          <p:nvSpPr>
            <p:cNvPr id="84" name="Freeform 78">
              <a:extLst>
                <a:ext uri="{FF2B5EF4-FFF2-40B4-BE49-F238E27FC236}">
                  <a16:creationId xmlns:a16="http://schemas.microsoft.com/office/drawing/2014/main" xmlns="" id="{811C6308-5554-4129-8881-A95AF512C5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5" name="Freeform 79">
              <a:extLst>
                <a:ext uri="{FF2B5EF4-FFF2-40B4-BE49-F238E27FC236}">
                  <a16:creationId xmlns:a16="http://schemas.microsoft.com/office/drawing/2014/main" xmlns="" id="{C28F3A03-B53B-433E-8DF7-6B13336D0A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6" name="Freeform 85">
              <a:extLst>
                <a:ext uri="{FF2B5EF4-FFF2-40B4-BE49-F238E27FC236}">
                  <a16:creationId xmlns:a16="http://schemas.microsoft.com/office/drawing/2014/main" xmlns="" id="{E990BBBC-E616-4D0E-9917-A6CA72AAEA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88" name="Group 87">
            <a:extLst>
              <a:ext uri="{FF2B5EF4-FFF2-40B4-BE49-F238E27FC236}">
                <a16:creationId xmlns:a16="http://schemas.microsoft.com/office/drawing/2014/main" xmlns="" id="{3C9AA14C-80A4-427C-A911-28CD20C56E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17356" y="5503147"/>
            <a:ext cx="2117174" cy="588806"/>
            <a:chOff x="4549904" y="5078157"/>
            <a:chExt cx="3023338" cy="840818"/>
          </a:xfrm>
        </p:grpSpPr>
        <p:sp>
          <p:nvSpPr>
            <p:cNvPr id="89" name="Freeform 80">
              <a:extLst>
                <a:ext uri="{FF2B5EF4-FFF2-40B4-BE49-F238E27FC236}">
                  <a16:creationId xmlns:a16="http://schemas.microsoft.com/office/drawing/2014/main" xmlns="" id="{EF32CDAF-4619-4949-9516-1E042181E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90" name="Freeform 84">
              <a:extLst>
                <a:ext uri="{FF2B5EF4-FFF2-40B4-BE49-F238E27FC236}">
                  <a16:creationId xmlns:a16="http://schemas.microsoft.com/office/drawing/2014/main" xmlns="" id="{270C485D-6BA8-4BF7-B72C-2B14A43A6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91" name="Freeform 87">
              <a:extLst>
                <a:ext uri="{FF2B5EF4-FFF2-40B4-BE49-F238E27FC236}">
                  <a16:creationId xmlns:a16="http://schemas.microsoft.com/office/drawing/2014/main" xmlns="" id="{79239B91-4327-43B3-AED5-CB9EC1653B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Obraz 4">
            <a:extLst>
              <a:ext uri="{FF2B5EF4-FFF2-40B4-BE49-F238E27FC236}">
                <a16:creationId xmlns:a16="http://schemas.microsoft.com/office/drawing/2014/main" xmlns="" id="{C75DE189-BEA9-47F4-BCE0-A93A8F0EB6F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422" r="-1" b="-1"/>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xmlns="" val="42106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DF599651-AF4B-4F4D-8577-CEF7983A0BD0}"/>
              </a:ext>
            </a:extLst>
          </p:cNvPr>
          <p:cNvSpPr txBox="1"/>
          <p:nvPr/>
        </p:nvSpPr>
        <p:spPr>
          <a:xfrm>
            <a:off x="758840" y="889843"/>
            <a:ext cx="11011944" cy="5078313"/>
          </a:xfrm>
          <a:prstGeom prst="rect">
            <a:avLst/>
          </a:prstGeom>
          <a:noFill/>
        </p:spPr>
        <p:txBody>
          <a:bodyPr wrap="square">
            <a:spAutoFit/>
          </a:bodyPr>
          <a:lstStyle/>
          <a:p>
            <a:pPr algn="ctr"/>
            <a:r>
              <a:rPr lang="pl-PL" sz="3600" dirty="0"/>
              <a:t>O ekonomii społecznej myślimy najczęściej przez pryzmat osób wykluczonych lub </a:t>
            </a:r>
          </a:p>
          <a:p>
            <a:pPr algn="ctr"/>
            <a:r>
              <a:rPr lang="pl-PL" sz="3600" dirty="0"/>
              <a:t>zagrożonych wykluczeniem społecznym: </a:t>
            </a:r>
          </a:p>
          <a:p>
            <a:pPr algn="ctr"/>
            <a:r>
              <a:rPr lang="pl-PL" sz="3600" b="1" dirty="0"/>
              <a:t>bezrobotnych, bezdomnych, uzależnionych, </a:t>
            </a:r>
          </a:p>
          <a:p>
            <a:pPr algn="ctr"/>
            <a:r>
              <a:rPr lang="pl-PL" sz="3600" b="1" dirty="0"/>
              <a:t>ludzi z niepełnosprawnościami</a:t>
            </a:r>
            <a:r>
              <a:rPr lang="pl-PL" sz="3600" dirty="0"/>
              <a:t>, </a:t>
            </a:r>
          </a:p>
          <a:p>
            <a:pPr algn="ctr"/>
            <a:r>
              <a:rPr lang="pl-PL" sz="3600" dirty="0"/>
              <a:t>a więc wszystkich tych – którzy z jakichś powodów nie odnajdują się na rynku pracy. </a:t>
            </a:r>
          </a:p>
          <a:p>
            <a:pPr algn="ctr"/>
            <a:r>
              <a:rPr lang="pl-PL" sz="3600" dirty="0"/>
              <a:t>To właśnie ONI są PODMIOTEM </a:t>
            </a:r>
          </a:p>
          <a:p>
            <a:pPr algn="ctr"/>
            <a:r>
              <a:rPr lang="pl-PL" sz="3600" dirty="0"/>
              <a:t>ekonomii społecznej.</a:t>
            </a:r>
          </a:p>
        </p:txBody>
      </p:sp>
    </p:spTree>
    <p:extLst>
      <p:ext uri="{BB962C8B-B14F-4D97-AF65-F5344CB8AC3E}">
        <p14:creationId xmlns:p14="http://schemas.microsoft.com/office/powerpoint/2010/main" xmlns="" val="150351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0288A632-DCA1-46F2-AC33-CAA664EF9A6B}"/>
              </a:ext>
            </a:extLst>
          </p:cNvPr>
          <p:cNvSpPr txBox="1"/>
          <p:nvPr/>
        </p:nvSpPr>
        <p:spPr>
          <a:xfrm>
            <a:off x="689113" y="448054"/>
            <a:ext cx="10734261" cy="5509200"/>
          </a:xfrm>
          <a:prstGeom prst="rect">
            <a:avLst/>
          </a:prstGeom>
          <a:noFill/>
        </p:spPr>
        <p:txBody>
          <a:bodyPr wrap="square">
            <a:spAutoFit/>
          </a:bodyPr>
          <a:lstStyle/>
          <a:p>
            <a:pPr algn="ctr"/>
            <a:r>
              <a:rPr lang="pl-PL" sz="4400" dirty="0"/>
              <a:t>Kwintesencją odpowiedzialności ekonomii społecznej – jest tworzenie nowych miejsc pracy oraz zagospodarowanie takich obszarów aktywności ekonomicznej, które mogą skutecznie eliminować problemy występujące w naszych lokalnych środowiskach.</a:t>
            </a:r>
          </a:p>
        </p:txBody>
      </p:sp>
    </p:spTree>
    <p:extLst>
      <p:ext uri="{BB962C8B-B14F-4D97-AF65-F5344CB8AC3E}">
        <p14:creationId xmlns:p14="http://schemas.microsoft.com/office/powerpoint/2010/main" xmlns="" val="18704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8E4702FB-B19D-44A0-BB76-D21170F80ED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9252" y="534623"/>
            <a:ext cx="10896478" cy="5788754"/>
          </a:xfrm>
          <a:prstGeom prst="rect">
            <a:avLst/>
          </a:prstGeom>
        </p:spPr>
      </p:pic>
    </p:spTree>
    <p:extLst>
      <p:ext uri="{BB962C8B-B14F-4D97-AF65-F5344CB8AC3E}">
        <p14:creationId xmlns:p14="http://schemas.microsoft.com/office/powerpoint/2010/main" xmlns="" val="230185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1D3B63D-97A2-43B6-B140-7FADB9C541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99AB3E9-A7F5-451B-8FC3-9BBE53056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59F3C99-2D36-49E9-AD74-CF4536B2B02F}"/>
              </a:ext>
            </a:extLst>
          </p:cNvPr>
          <p:cNvSpPr>
            <a:spLocks noGrp="1"/>
          </p:cNvSpPr>
          <p:nvPr>
            <p:ph type="title"/>
          </p:nvPr>
        </p:nvSpPr>
        <p:spPr>
          <a:xfrm>
            <a:off x="720000" y="619200"/>
            <a:ext cx="4991961" cy="1477328"/>
          </a:xfrm>
        </p:spPr>
        <p:txBody>
          <a:bodyPr wrap="square" anchor="ctr">
            <a:normAutofit/>
          </a:bodyPr>
          <a:lstStyle/>
          <a:p>
            <a:pPr algn="ctr"/>
            <a:r>
              <a:rPr lang="pl-PL" dirty="0"/>
              <a:t>PRZEDSIĘBIORSTWO SPOŁECZNE</a:t>
            </a:r>
          </a:p>
        </p:txBody>
      </p:sp>
      <p:sp>
        <p:nvSpPr>
          <p:cNvPr id="3" name="Symbol zastępczy zawartości 2">
            <a:extLst>
              <a:ext uri="{FF2B5EF4-FFF2-40B4-BE49-F238E27FC236}">
                <a16:creationId xmlns:a16="http://schemas.microsoft.com/office/drawing/2014/main" xmlns="" id="{E5B2B7D8-C3BC-4906-B4C0-D43BD60D1B1E}"/>
              </a:ext>
            </a:extLst>
          </p:cNvPr>
          <p:cNvSpPr>
            <a:spLocks noGrp="1"/>
          </p:cNvSpPr>
          <p:nvPr>
            <p:ph idx="1"/>
          </p:nvPr>
        </p:nvSpPr>
        <p:spPr>
          <a:xfrm>
            <a:off x="720000" y="2541600"/>
            <a:ext cx="5243478" cy="3216273"/>
          </a:xfrm>
        </p:spPr>
        <p:txBody>
          <a:bodyPr>
            <a:normAutofit/>
          </a:bodyPr>
          <a:lstStyle/>
          <a:p>
            <a:r>
              <a:rPr lang="pl-PL" dirty="0"/>
              <a:t>Najprościej rzecz ujmując przedsiębiorstwo społeczne to firma, </a:t>
            </a:r>
            <a:br>
              <a:rPr lang="pl-PL" dirty="0"/>
            </a:br>
            <a:r>
              <a:rPr lang="pl-PL" dirty="0"/>
              <a:t>w której działalność gospodarcza jest prowadzona po to, by stworzyć miejsce pracy dla osób doświadczających trudności na rynku pracy np. osób bezrobotnych czy </a:t>
            </a:r>
            <a:br>
              <a:rPr lang="pl-PL" dirty="0"/>
            </a:br>
            <a:r>
              <a:rPr lang="pl-PL" dirty="0"/>
              <a:t>z niepełnosprawnościami.</a:t>
            </a:r>
          </a:p>
        </p:txBody>
      </p:sp>
      <p:pic>
        <p:nvPicPr>
          <p:cNvPr id="16" name="Graphic 15" descr="Aplikacja CRM Customer Insights">
            <a:extLst>
              <a:ext uri="{FF2B5EF4-FFF2-40B4-BE49-F238E27FC236}">
                <a16:creationId xmlns:a16="http://schemas.microsoft.com/office/drawing/2014/main" xmlns="" id="{9B29D276-9B12-466C-8CA2-16655EA46A3E}"/>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444525" y="917269"/>
            <a:ext cx="5014800" cy="50148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xmlns="" val="381051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D7CF97-C693-42F5-AFF2-9C4EBFE0E6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77461D8-A691-44CC-94F5-FE4FCE899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xmlns="" id="{B147181C-614B-45A7-A454-83D687D30556}"/>
              </a:ext>
            </a:extLst>
          </p:cNvPr>
          <p:cNvPicPr>
            <a:picLocks noChangeAspect="1"/>
          </p:cNvPicPr>
          <p:nvPr/>
        </p:nvPicPr>
        <p:blipFill rotWithShape="1">
          <a:blip r:embed="rId2" cstate="print"/>
          <a:srcRect l="5659" r="8770"/>
          <a:stretch/>
        </p:blipFill>
        <p:spPr>
          <a:xfrm>
            <a:off x="655803" y="566413"/>
            <a:ext cx="10989393" cy="5682768"/>
          </a:xfrm>
          <a:custGeom>
            <a:avLst/>
            <a:gdLst/>
            <a:ahLst/>
            <a:cxnLst/>
            <a:rect l="l" t="t" r="r" b="b"/>
            <a:pathLst>
              <a:path w="10989393" h="5682768">
                <a:moveTo>
                  <a:pt x="8876164" y="0"/>
                </a:moveTo>
                <a:cubicBezTo>
                  <a:pt x="8876164" y="0"/>
                  <a:pt x="8876164" y="0"/>
                  <a:pt x="10361638" y="73232"/>
                </a:cubicBezTo>
                <a:cubicBezTo>
                  <a:pt x="10820117" y="146463"/>
                  <a:pt x="11021848" y="439389"/>
                  <a:pt x="10985170" y="937364"/>
                </a:cubicBezTo>
                <a:cubicBezTo>
                  <a:pt x="10985170" y="937364"/>
                  <a:pt x="10985170" y="937364"/>
                  <a:pt x="10948491" y="1742911"/>
                </a:cubicBezTo>
                <a:cubicBezTo>
                  <a:pt x="10966830" y="2021191"/>
                  <a:pt x="10985170" y="2709567"/>
                  <a:pt x="10985170" y="3778748"/>
                </a:cubicBezTo>
                <a:cubicBezTo>
                  <a:pt x="10985170" y="4144906"/>
                  <a:pt x="10985170" y="4437832"/>
                  <a:pt x="10966830" y="4657527"/>
                </a:cubicBezTo>
                <a:cubicBezTo>
                  <a:pt x="10985170" y="4730758"/>
                  <a:pt x="10985170" y="4803990"/>
                  <a:pt x="10985170" y="4891868"/>
                </a:cubicBezTo>
                <a:cubicBezTo>
                  <a:pt x="10985170" y="5067623"/>
                  <a:pt x="10966830" y="5199440"/>
                  <a:pt x="10930152" y="5301964"/>
                </a:cubicBezTo>
                <a:cubicBezTo>
                  <a:pt x="10893474" y="5404488"/>
                  <a:pt x="10801778" y="5477720"/>
                  <a:pt x="10636725" y="5550951"/>
                </a:cubicBezTo>
                <a:cubicBezTo>
                  <a:pt x="10471673" y="5624183"/>
                  <a:pt x="10214924" y="5653476"/>
                  <a:pt x="9866480" y="5653476"/>
                </a:cubicBezTo>
                <a:cubicBezTo>
                  <a:pt x="9866480" y="5653476"/>
                  <a:pt x="9866480" y="5653476"/>
                  <a:pt x="3759533" y="5653476"/>
                </a:cubicBezTo>
                <a:cubicBezTo>
                  <a:pt x="3759533" y="5653476"/>
                  <a:pt x="3759533" y="5653476"/>
                  <a:pt x="2127345" y="5682768"/>
                </a:cubicBezTo>
                <a:cubicBezTo>
                  <a:pt x="2127345" y="5682768"/>
                  <a:pt x="2127345" y="5682768"/>
                  <a:pt x="623533" y="5609537"/>
                </a:cubicBezTo>
                <a:cubicBezTo>
                  <a:pt x="165053" y="5521659"/>
                  <a:pt x="-36678" y="5243379"/>
                  <a:pt x="18340" y="4745404"/>
                </a:cubicBezTo>
                <a:cubicBezTo>
                  <a:pt x="18340" y="4745404"/>
                  <a:pt x="18340" y="4745404"/>
                  <a:pt x="55018" y="3939857"/>
                </a:cubicBezTo>
                <a:cubicBezTo>
                  <a:pt x="18340" y="3661577"/>
                  <a:pt x="18340" y="2973201"/>
                  <a:pt x="18340" y="1889374"/>
                </a:cubicBezTo>
                <a:cubicBezTo>
                  <a:pt x="18340" y="1537863"/>
                  <a:pt x="18340" y="1244936"/>
                  <a:pt x="18340" y="1025242"/>
                </a:cubicBezTo>
                <a:cubicBezTo>
                  <a:pt x="18340" y="952010"/>
                  <a:pt x="0" y="878779"/>
                  <a:pt x="0" y="790901"/>
                </a:cubicBezTo>
                <a:cubicBezTo>
                  <a:pt x="0" y="615145"/>
                  <a:pt x="18340" y="468682"/>
                  <a:pt x="55018" y="380804"/>
                </a:cubicBezTo>
                <a:cubicBezTo>
                  <a:pt x="91696" y="278280"/>
                  <a:pt x="183392" y="190402"/>
                  <a:pt x="348445" y="131817"/>
                </a:cubicBezTo>
                <a:cubicBezTo>
                  <a:pt x="513497" y="58585"/>
                  <a:pt x="770246" y="29293"/>
                  <a:pt x="1118690" y="29293"/>
                </a:cubicBezTo>
                <a:cubicBezTo>
                  <a:pt x="1118690" y="29293"/>
                  <a:pt x="1118690" y="29293"/>
                  <a:pt x="7225638" y="29293"/>
                </a:cubicBezTo>
                <a:cubicBezTo>
                  <a:pt x="7225638" y="29293"/>
                  <a:pt x="7225638" y="29293"/>
                  <a:pt x="8876164" y="0"/>
                </a:cubicBezTo>
                <a:close/>
              </a:path>
            </a:pathLst>
          </a:custGeom>
        </p:spPr>
      </p:pic>
    </p:spTree>
    <p:extLst>
      <p:ext uri="{BB962C8B-B14F-4D97-AF65-F5344CB8AC3E}">
        <p14:creationId xmlns:p14="http://schemas.microsoft.com/office/powerpoint/2010/main" xmlns="" val="78795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742DFF2D-EA41-4CBE-9659-C2917E488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6C0D71C-5C45-4851-899E-90354124DF42}"/>
              </a:ext>
            </a:extLst>
          </p:cNvPr>
          <p:cNvSpPr>
            <a:spLocks noGrp="1"/>
          </p:cNvSpPr>
          <p:nvPr>
            <p:ph type="title"/>
          </p:nvPr>
        </p:nvSpPr>
        <p:spPr>
          <a:xfrm>
            <a:off x="720000" y="720000"/>
            <a:ext cx="5015638" cy="2804400"/>
          </a:xfrm>
        </p:spPr>
        <p:txBody>
          <a:bodyPr vert="horz" wrap="square" lIns="0" tIns="0" rIns="0" bIns="0" rtlCol="0" anchor="b" anchorCtr="0">
            <a:normAutofit/>
          </a:bodyPr>
          <a:lstStyle/>
          <a:p>
            <a:pPr algn="ctr">
              <a:lnSpc>
                <a:spcPct val="90000"/>
              </a:lnSpc>
            </a:pPr>
            <a:r>
              <a:rPr lang="en-US" sz="3500" spc="-100"/>
              <a:t>KTO MOŻE PROWADZIĆ PRZEDSIĘBIORSTWO SPOŁECZNE ?</a:t>
            </a:r>
          </a:p>
        </p:txBody>
      </p:sp>
      <p:pic>
        <p:nvPicPr>
          <p:cNvPr id="6" name="Symbol zastępczy obrazu 5" descr="Obraz zawierający rysunek&#10;&#10;Opis wygenerowany automatycznie">
            <a:extLst>
              <a:ext uri="{FF2B5EF4-FFF2-40B4-BE49-F238E27FC236}">
                <a16:creationId xmlns:a16="http://schemas.microsoft.com/office/drawing/2014/main" xmlns="" id="{7A142785-A3EA-4690-B2C9-F44F3A1C4C98}"/>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r="17426"/>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xmlns="" val="2750684635"/>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31</TotalTime>
  <Words>822</Words>
  <Application>Microsoft Office PowerPoint</Application>
  <PresentationFormat>Niestandardowy</PresentationFormat>
  <Paragraphs>77</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BlobVTI</vt:lpstr>
      <vt:lpstr>Slajd 1</vt:lpstr>
      <vt:lpstr> Prezentacja multimedialna została opracowana  w ramach projektu:</vt:lpstr>
      <vt:lpstr>IDEA EKONOMII SPOŁECZNEJ</vt:lpstr>
      <vt:lpstr>Slajd 4</vt:lpstr>
      <vt:lpstr>Slajd 5</vt:lpstr>
      <vt:lpstr>Slajd 6</vt:lpstr>
      <vt:lpstr>PRZEDSIĘBIORSTWO SPOŁECZNE</vt:lpstr>
      <vt:lpstr>Slajd 8</vt:lpstr>
      <vt:lpstr>KTO MOŻE PROWADZIĆ PRZEDSIĘBIORSTWO SPOŁECZNE ?</vt:lpstr>
      <vt:lpstr>STOWARZYSZENIE</vt:lpstr>
      <vt:lpstr>FUNDACJA</vt:lpstr>
      <vt:lpstr>KOŁO GOSPODYŃ WIEJSKICH</vt:lpstr>
      <vt:lpstr>KOŚCIELNE OSOBY PRAWNE I ORGANIZACJE ZRZESZAJĄCE WIERNYCH </vt:lpstr>
      <vt:lpstr>STOWARZYSZENIE JEDNOSTEK SAMORZĄDU TERYTORIALNEGO</vt:lpstr>
      <vt:lpstr>SPÓŁDZIELNIA SOCJALNA</vt:lpstr>
      <vt:lpstr>SPÓŁKI Z O. O.  I SPÓŁKI AKCYJNE</vt:lpstr>
      <vt:lpstr>SPÓŁDZIELNIA PRACY LUB SPÓŁDZIELNIA INWALIDÓW            I NIEWIDOMYCH</vt:lpstr>
      <vt:lpstr>ŹRÓDŁA FINANSOWANIA DZIAŁALNOŚCI  PRZEDSIĘBIORSTW SPOŁECZNYCH</vt:lpstr>
      <vt:lpstr>DZIAŁALNOŚĆ GOSPODARCZA</vt:lpstr>
      <vt:lpstr>DZIAŁALNOŚC POŻYTKU PUBLICZNEGO</vt:lpstr>
      <vt:lpstr>Slajd 21</vt:lpstr>
      <vt:lpstr>DZIAŁAJMY RAZEM </vt:lpstr>
      <vt:lpstr>Slajd 23</vt:lpstr>
      <vt:lpstr>Slajd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Ewa Kasiurak</dc:creator>
  <cp:lastModifiedBy>Admin</cp:lastModifiedBy>
  <cp:revision>1</cp:revision>
  <dcterms:created xsi:type="dcterms:W3CDTF">2020-11-01T15:22:38Z</dcterms:created>
  <dcterms:modified xsi:type="dcterms:W3CDTF">2020-11-10T05:44:33Z</dcterms:modified>
</cp:coreProperties>
</file>