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4" r:id="rId8"/>
    <p:sldId id="265" r:id="rId9"/>
    <p:sldId id="275" r:id="rId10"/>
    <p:sldId id="266" r:id="rId11"/>
    <p:sldId id="267" r:id="rId12"/>
    <p:sldId id="268" r:id="rId13"/>
    <p:sldId id="269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8" r:id="rId25"/>
    <p:sldId id="285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1F5A9-1640-441D-B254-7FB7563878C8}" v="282" dt="2020-11-06T15:37:56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Kasiurak" userId="d47a7b35d83480a4" providerId="LiveId" clId="{E041F5A9-1640-441D-B254-7FB7563878C8}"/>
    <pc:docChg chg="undo custSel mod addSld delSld modSld sldOrd">
      <pc:chgData name="Ewa Kasiurak" userId="d47a7b35d83480a4" providerId="LiveId" clId="{E041F5A9-1640-441D-B254-7FB7563878C8}" dt="2020-11-06T15:38:22.994" v="1375" actId="478"/>
      <pc:docMkLst>
        <pc:docMk/>
      </pc:docMkLst>
      <pc:sldChg chg="addSp delSp modSp mod">
        <pc:chgData name="Ewa Kasiurak" userId="d47a7b35d83480a4" providerId="LiveId" clId="{E041F5A9-1640-441D-B254-7FB7563878C8}" dt="2020-11-06T15:32:36.352" v="1319" actId="21"/>
        <pc:sldMkLst>
          <pc:docMk/>
          <pc:sldMk cId="4225842142" sldId="256"/>
        </pc:sldMkLst>
        <pc:spChg chg="mod">
          <ac:chgData name="Ewa Kasiurak" userId="d47a7b35d83480a4" providerId="LiveId" clId="{E041F5A9-1640-441D-B254-7FB7563878C8}" dt="2020-11-06T15:22:04.256" v="1239" actId="1076"/>
          <ac:spMkLst>
            <pc:docMk/>
            <pc:sldMk cId="4225842142" sldId="256"/>
            <ac:spMk id="2" creationId="{F5E1982F-CD84-4876-B4DB-1639CF2A4990}"/>
          </ac:spMkLst>
        </pc:spChg>
        <pc:spChg chg="del">
          <ac:chgData name="Ewa Kasiurak" userId="d47a7b35d83480a4" providerId="LiveId" clId="{E041F5A9-1640-441D-B254-7FB7563878C8}" dt="2020-11-06T15:32:36.352" v="1319" actId="21"/>
          <ac:spMkLst>
            <pc:docMk/>
            <pc:sldMk cId="4225842142" sldId="256"/>
            <ac:spMk id="6" creationId="{9CA3EB3E-E0ED-44D1-BE03-CA712A134AB0}"/>
          </ac:spMkLst>
        </pc:spChg>
        <pc:picChg chg="add mod">
          <ac:chgData name="Ewa Kasiurak" userId="d47a7b35d83480a4" providerId="LiveId" clId="{E041F5A9-1640-441D-B254-7FB7563878C8}" dt="2020-11-06T15:21:59.744" v="1238" actId="14100"/>
          <ac:picMkLst>
            <pc:docMk/>
            <pc:sldMk cId="4225842142" sldId="256"/>
            <ac:picMk id="4" creationId="{47BD8E93-2366-49B0-9502-1EA4F710D179}"/>
          </ac:picMkLst>
        </pc:picChg>
      </pc:sldChg>
      <pc:sldChg chg="addSp delSp modSp mod">
        <pc:chgData name="Ewa Kasiurak" userId="d47a7b35d83480a4" providerId="LiveId" clId="{E041F5A9-1640-441D-B254-7FB7563878C8}" dt="2020-11-06T15:38:22.994" v="1375" actId="478"/>
        <pc:sldMkLst>
          <pc:docMk/>
          <pc:sldMk cId="3489594721" sldId="258"/>
        </pc:sldMkLst>
        <pc:spChg chg="mod">
          <ac:chgData name="Ewa Kasiurak" userId="d47a7b35d83480a4" providerId="LiveId" clId="{E041F5A9-1640-441D-B254-7FB7563878C8}" dt="2020-11-06T15:37:58.851" v="1369" actId="14100"/>
          <ac:spMkLst>
            <pc:docMk/>
            <pc:sldMk cId="3489594721" sldId="258"/>
            <ac:spMk id="8" creationId="{E74CC095-F702-4608-B53B-99809F06715C}"/>
          </ac:spMkLst>
        </pc:spChg>
        <pc:picChg chg="add del mod">
          <ac:chgData name="Ewa Kasiurak" userId="d47a7b35d83480a4" providerId="LiveId" clId="{E041F5A9-1640-441D-B254-7FB7563878C8}" dt="2020-11-06T15:38:22.994" v="1375" actId="478"/>
          <ac:picMkLst>
            <pc:docMk/>
            <pc:sldMk cId="3489594721" sldId="258"/>
            <ac:picMk id="3" creationId="{E9302481-6D47-4FBA-863D-88491AFB2E1A}"/>
          </ac:picMkLst>
        </pc:picChg>
      </pc:sldChg>
      <pc:sldChg chg="addSp delSp modSp mod">
        <pc:chgData name="Ewa Kasiurak" userId="d47a7b35d83480a4" providerId="LiveId" clId="{E041F5A9-1640-441D-B254-7FB7563878C8}" dt="2020-11-06T15:38:18.921" v="1373" actId="478"/>
        <pc:sldMkLst>
          <pc:docMk/>
          <pc:sldMk cId="876053807" sldId="259"/>
        </pc:sldMkLst>
        <pc:spChg chg="mod">
          <ac:chgData name="Ewa Kasiurak" userId="d47a7b35d83480a4" providerId="LiveId" clId="{E041F5A9-1640-441D-B254-7FB7563878C8}" dt="2020-11-06T15:37:57.518" v="1367" actId="1076"/>
          <ac:spMkLst>
            <pc:docMk/>
            <pc:sldMk cId="876053807" sldId="259"/>
            <ac:spMk id="4" creationId="{6EE5D85C-8FD5-4357-B1CB-2DD474641898}"/>
          </ac:spMkLst>
        </pc:spChg>
        <pc:picChg chg="add del mod">
          <ac:chgData name="Ewa Kasiurak" userId="d47a7b35d83480a4" providerId="LiveId" clId="{E041F5A9-1640-441D-B254-7FB7563878C8}" dt="2020-11-06T15:38:18.921" v="1373" actId="478"/>
          <ac:picMkLst>
            <pc:docMk/>
            <pc:sldMk cId="876053807" sldId="259"/>
            <ac:picMk id="5" creationId="{B2D23A22-6C58-43E4-91B3-16770E9AF144}"/>
          </ac:picMkLst>
        </pc:picChg>
      </pc:sldChg>
      <pc:sldChg chg="addSp delSp modSp mod">
        <pc:chgData name="Ewa Kasiurak" userId="d47a7b35d83480a4" providerId="LiveId" clId="{E041F5A9-1640-441D-B254-7FB7563878C8}" dt="2020-11-06T15:37:56.916" v="1366"/>
        <pc:sldMkLst>
          <pc:docMk/>
          <pc:sldMk cId="1258942257" sldId="260"/>
        </pc:sldMkLst>
        <pc:spChg chg="mod">
          <ac:chgData name="Ewa Kasiurak" userId="d47a7b35d83480a4" providerId="LiveId" clId="{E041F5A9-1640-441D-B254-7FB7563878C8}" dt="2020-11-06T15:37:55.100" v="1363" actId="1076"/>
          <ac:spMkLst>
            <pc:docMk/>
            <pc:sldMk cId="1258942257" sldId="260"/>
            <ac:spMk id="4" creationId="{C4B31189-6C85-4273-AC5F-E858154D7F45}"/>
          </ac:spMkLst>
        </pc:spChg>
        <pc:picChg chg="add del mod">
          <ac:chgData name="Ewa Kasiurak" userId="d47a7b35d83480a4" providerId="LiveId" clId="{E041F5A9-1640-441D-B254-7FB7563878C8}" dt="2020-11-06T15:37:56.916" v="1366"/>
          <ac:picMkLst>
            <pc:docMk/>
            <pc:sldMk cId="1258942257" sldId="260"/>
            <ac:picMk id="3" creationId="{CC2BB958-4789-492F-8C79-7A1FC39212CE}"/>
          </ac:picMkLst>
        </pc:picChg>
      </pc:sldChg>
      <pc:sldChg chg="modSp mod">
        <pc:chgData name="Ewa Kasiurak" userId="d47a7b35d83480a4" providerId="LiveId" clId="{E041F5A9-1640-441D-B254-7FB7563878C8}" dt="2020-11-02T16:17:33.030" v="111" actId="20577"/>
        <pc:sldMkLst>
          <pc:docMk/>
          <pc:sldMk cId="3328715113" sldId="265"/>
        </pc:sldMkLst>
        <pc:spChg chg="mod">
          <ac:chgData name="Ewa Kasiurak" userId="d47a7b35d83480a4" providerId="LiveId" clId="{E041F5A9-1640-441D-B254-7FB7563878C8}" dt="2020-11-02T16:17:33.030" v="111" actId="20577"/>
          <ac:spMkLst>
            <pc:docMk/>
            <pc:sldMk cId="3328715113" sldId="265"/>
            <ac:spMk id="4" creationId="{0DCDCAE6-3FE1-45DB-8E40-639B942D6949}"/>
          </ac:spMkLst>
        </pc:spChg>
      </pc:sldChg>
      <pc:sldChg chg="addSp delSp modSp mod">
        <pc:chgData name="Ewa Kasiurak" userId="d47a7b35d83480a4" providerId="LiveId" clId="{E041F5A9-1640-441D-B254-7FB7563878C8}" dt="2020-11-06T15:37:53.727" v="1362"/>
        <pc:sldMkLst>
          <pc:docMk/>
          <pc:sldMk cId="2386038497" sldId="267"/>
        </pc:sldMkLst>
        <pc:spChg chg="mod">
          <ac:chgData name="Ewa Kasiurak" userId="d47a7b35d83480a4" providerId="LiveId" clId="{E041F5A9-1640-441D-B254-7FB7563878C8}" dt="2020-11-02T17:12:05.739" v="1233" actId="20577"/>
          <ac:spMkLst>
            <pc:docMk/>
            <pc:sldMk cId="2386038497" sldId="267"/>
            <ac:spMk id="4" creationId="{2EC0E150-D9F9-40C6-A2E6-52F00520B6E3}"/>
          </ac:spMkLst>
        </pc:spChg>
        <pc:picChg chg="add del mod">
          <ac:chgData name="Ewa Kasiurak" userId="d47a7b35d83480a4" providerId="LiveId" clId="{E041F5A9-1640-441D-B254-7FB7563878C8}" dt="2020-11-06T15:37:53.727" v="1362"/>
          <ac:picMkLst>
            <pc:docMk/>
            <pc:sldMk cId="2386038497" sldId="267"/>
            <ac:picMk id="3" creationId="{FC0A4DD5-65D0-4A57-AF71-EF9636E1F851}"/>
          </ac:picMkLst>
        </pc:picChg>
      </pc:sldChg>
      <pc:sldChg chg="addSp delSp modSp mod">
        <pc:chgData name="Ewa Kasiurak" userId="d47a7b35d83480a4" providerId="LiveId" clId="{E041F5A9-1640-441D-B254-7FB7563878C8}" dt="2020-11-06T15:37:51.986" v="1358"/>
        <pc:sldMkLst>
          <pc:docMk/>
          <pc:sldMk cId="716310889" sldId="268"/>
        </pc:sldMkLst>
        <pc:spChg chg="mod">
          <ac:chgData name="Ewa Kasiurak" userId="d47a7b35d83480a4" providerId="LiveId" clId="{E041F5A9-1640-441D-B254-7FB7563878C8}" dt="2020-11-02T16:39:07.782" v="860" actId="20577"/>
          <ac:spMkLst>
            <pc:docMk/>
            <pc:sldMk cId="716310889" sldId="268"/>
            <ac:spMk id="4" creationId="{CC175C5E-28D4-40D0-8DFE-E66EC7264483}"/>
          </ac:spMkLst>
        </pc:spChg>
        <pc:picChg chg="add del mod">
          <ac:chgData name="Ewa Kasiurak" userId="d47a7b35d83480a4" providerId="LiveId" clId="{E041F5A9-1640-441D-B254-7FB7563878C8}" dt="2020-11-06T15:37:51.986" v="1358"/>
          <ac:picMkLst>
            <pc:docMk/>
            <pc:sldMk cId="716310889" sldId="268"/>
            <ac:picMk id="3" creationId="{0E57FD63-13A3-4805-A141-8140DD7C4DD9}"/>
          </ac:picMkLst>
        </pc:picChg>
      </pc:sldChg>
      <pc:sldChg chg="addSp delSp modSp mod setClrOvrMap">
        <pc:chgData name="Ewa Kasiurak" userId="d47a7b35d83480a4" providerId="LiveId" clId="{E041F5A9-1640-441D-B254-7FB7563878C8}" dt="2020-11-02T17:12:16.316" v="1235" actId="20577"/>
        <pc:sldMkLst>
          <pc:docMk/>
          <pc:sldMk cId="1517024327" sldId="269"/>
        </pc:sldMkLst>
        <pc:spChg chg="mod">
          <ac:chgData name="Ewa Kasiurak" userId="d47a7b35d83480a4" providerId="LiveId" clId="{E041F5A9-1640-441D-B254-7FB7563878C8}" dt="2020-11-02T16:37:12.463" v="820" actId="1076"/>
          <ac:spMkLst>
            <pc:docMk/>
            <pc:sldMk cId="1517024327" sldId="269"/>
            <ac:spMk id="2" creationId="{6077CE47-E1C5-48F1-86F2-AF054E0A0BFD}"/>
          </ac:spMkLst>
        </pc:spChg>
        <pc:spChg chg="add del">
          <ac:chgData name="Ewa Kasiurak" userId="d47a7b35d83480a4" providerId="LiveId" clId="{E041F5A9-1640-441D-B254-7FB7563878C8}" dt="2020-11-02T16:14:56.781" v="6" actId="26606"/>
          <ac:spMkLst>
            <pc:docMk/>
            <pc:sldMk cId="1517024327" sldId="269"/>
            <ac:spMk id="4" creationId="{1F6ED2FE-D2CF-4103-AFBE-C55C27B208C3}"/>
          </ac:spMkLst>
        </pc:spChg>
        <pc:spChg chg="add del">
          <ac:chgData name="Ewa Kasiurak" userId="d47a7b35d83480a4" providerId="LiveId" clId="{E041F5A9-1640-441D-B254-7FB7563878C8}" dt="2020-11-02T16:14:56.781" v="6" actId="26606"/>
          <ac:spMkLst>
            <pc:docMk/>
            <pc:sldMk cId="1517024327" sldId="269"/>
            <ac:spMk id="9" creationId="{7264F718-7FAC-4056-9FA9-A603EC682FE7}"/>
          </ac:spMkLst>
        </pc:spChg>
        <pc:spChg chg="add del">
          <ac:chgData name="Ewa Kasiurak" userId="d47a7b35d83480a4" providerId="LiveId" clId="{E041F5A9-1640-441D-B254-7FB7563878C8}" dt="2020-11-02T16:14:56.781" v="6" actId="26606"/>
          <ac:spMkLst>
            <pc:docMk/>
            <pc:sldMk cId="1517024327" sldId="269"/>
            <ac:spMk id="11" creationId="{F74639F7-E3C7-4165-A83E-6386A86BA1DA}"/>
          </ac:spMkLst>
        </pc:spChg>
        <pc:spChg chg="add del">
          <ac:chgData name="Ewa Kasiurak" userId="d47a7b35d83480a4" providerId="LiveId" clId="{E041F5A9-1640-441D-B254-7FB7563878C8}" dt="2020-11-02T16:14:56.781" v="6" actId="26606"/>
          <ac:spMkLst>
            <pc:docMk/>
            <pc:sldMk cId="1517024327" sldId="269"/>
            <ac:spMk id="13" creationId="{8B3AF0F1-707A-463E-B5EE-33C63A40CFC9}"/>
          </ac:spMkLst>
        </pc:spChg>
        <pc:spChg chg="add del">
          <ac:chgData name="Ewa Kasiurak" userId="d47a7b35d83480a4" providerId="LiveId" clId="{E041F5A9-1640-441D-B254-7FB7563878C8}" dt="2020-11-02T16:22:00.934" v="748" actId="26606"/>
          <ac:spMkLst>
            <pc:docMk/>
            <pc:sldMk cId="1517024327" sldId="269"/>
            <ac:spMk id="19" creationId="{16EA23B6-4B44-4D76-87BA-D81CE35EDB73}"/>
          </ac:spMkLst>
        </pc:spChg>
        <pc:spChg chg="add del">
          <ac:chgData name="Ewa Kasiurak" userId="d47a7b35d83480a4" providerId="LiveId" clId="{E041F5A9-1640-441D-B254-7FB7563878C8}" dt="2020-11-02T16:14:56.766" v="5" actId="26606"/>
          <ac:spMkLst>
            <pc:docMk/>
            <pc:sldMk cId="1517024327" sldId="269"/>
            <ac:spMk id="20" creationId="{460B0EFB-53ED-4F35-B05D-F658EA021C65}"/>
          </ac:spMkLst>
        </pc:spChg>
        <pc:spChg chg="add del">
          <ac:chgData name="Ewa Kasiurak" userId="d47a7b35d83480a4" providerId="LiveId" clId="{E041F5A9-1640-441D-B254-7FB7563878C8}" dt="2020-11-02T16:22:00.934" v="748" actId="26606"/>
          <ac:spMkLst>
            <pc:docMk/>
            <pc:sldMk cId="1517024327" sldId="269"/>
            <ac:spMk id="21" creationId="{2EEEAE0B-25B7-437B-B834-B70A935419CA}"/>
          </ac:spMkLst>
        </pc:spChg>
        <pc:spChg chg="add del">
          <ac:chgData name="Ewa Kasiurak" userId="d47a7b35d83480a4" providerId="LiveId" clId="{E041F5A9-1640-441D-B254-7FB7563878C8}" dt="2020-11-02T16:14:56.766" v="5" actId="26606"/>
          <ac:spMkLst>
            <pc:docMk/>
            <pc:sldMk cId="1517024327" sldId="269"/>
            <ac:spMk id="22" creationId="{835EF3DD-7D43-4A27-8967-A92FD8CC9365}"/>
          </ac:spMkLst>
        </pc:spChg>
        <pc:spChg chg="add mod">
          <ac:chgData name="Ewa Kasiurak" userId="d47a7b35d83480a4" providerId="LiveId" clId="{E041F5A9-1640-441D-B254-7FB7563878C8}" dt="2020-11-02T17:12:16.316" v="1235" actId="20577"/>
          <ac:spMkLst>
            <pc:docMk/>
            <pc:sldMk cId="1517024327" sldId="269"/>
            <ac:spMk id="25" creationId="{1F6ED2FE-D2CF-4103-AFBE-C55C27B208C3}"/>
          </ac:spMkLst>
        </pc:spChg>
        <pc:spChg chg="add">
          <ac:chgData name="Ewa Kasiurak" userId="d47a7b35d83480a4" providerId="LiveId" clId="{E041F5A9-1640-441D-B254-7FB7563878C8}" dt="2020-11-02T16:22:00.934" v="748" actId="26606"/>
          <ac:spMkLst>
            <pc:docMk/>
            <pc:sldMk cId="1517024327" sldId="269"/>
            <ac:spMk id="30" creationId="{33CBE267-1877-479F-82F0-E4BAA5BCE76F}"/>
          </ac:spMkLst>
        </pc:spChg>
        <pc:spChg chg="add">
          <ac:chgData name="Ewa Kasiurak" userId="d47a7b35d83480a4" providerId="LiveId" clId="{E041F5A9-1640-441D-B254-7FB7563878C8}" dt="2020-11-02T16:22:00.934" v="748" actId="26606"/>
          <ac:spMkLst>
            <pc:docMk/>
            <pc:sldMk cId="1517024327" sldId="269"/>
            <ac:spMk id="32" creationId="{F2EA12E3-1C9E-43D7-ABCC-C16A6ED4B0AE}"/>
          </ac:spMkLst>
        </pc:spChg>
        <pc:graphicFrameChg chg="add del">
          <ac:chgData name="Ewa Kasiurak" userId="d47a7b35d83480a4" providerId="LiveId" clId="{E041F5A9-1640-441D-B254-7FB7563878C8}" dt="2020-11-02T16:14:56.766" v="5" actId="26606"/>
          <ac:graphicFrameMkLst>
            <pc:docMk/>
            <pc:sldMk cId="1517024327" sldId="269"/>
            <ac:graphicFrameMk id="15" creationId="{F826428B-9324-4D59-BD16-89956B9EF947}"/>
          </ac:graphicFrameMkLst>
        </pc:graphicFrameChg>
        <pc:picChg chg="add del">
          <ac:chgData name="Ewa Kasiurak" userId="d47a7b35d83480a4" providerId="LiveId" clId="{E041F5A9-1640-441D-B254-7FB7563878C8}" dt="2020-11-02T16:14:56.766" v="5" actId="26606"/>
          <ac:picMkLst>
            <pc:docMk/>
            <pc:sldMk cId="1517024327" sldId="269"/>
            <ac:picMk id="16" creationId="{F943D0A0-1982-4180-9019-AF8CCADF23D6}"/>
          </ac:picMkLst>
        </pc:picChg>
        <pc:picChg chg="add mod">
          <ac:chgData name="Ewa Kasiurak" userId="d47a7b35d83480a4" providerId="LiveId" clId="{E041F5A9-1640-441D-B254-7FB7563878C8}" dt="2020-11-02T16:22:00.934" v="748" actId="26606"/>
          <ac:picMkLst>
            <pc:docMk/>
            <pc:sldMk cId="1517024327" sldId="269"/>
            <ac:picMk id="24" creationId="{EB88E5D9-587A-4C3D-A9AD-C7004E034211}"/>
          </ac:picMkLst>
        </pc:picChg>
      </pc:sldChg>
      <pc:sldChg chg="delSp modSp del mod">
        <pc:chgData name="Ewa Kasiurak" userId="d47a7b35d83480a4" providerId="LiveId" clId="{E041F5A9-1640-441D-B254-7FB7563878C8}" dt="2020-11-02T16:44:39.844" v="1018" actId="2696"/>
        <pc:sldMkLst>
          <pc:docMk/>
          <pc:sldMk cId="2216518693" sldId="270"/>
        </pc:sldMkLst>
        <pc:spChg chg="del">
          <ac:chgData name="Ewa Kasiurak" userId="d47a7b35d83480a4" providerId="LiveId" clId="{E041F5A9-1640-441D-B254-7FB7563878C8}" dt="2020-11-02T16:13:34.019" v="1" actId="21"/>
          <ac:spMkLst>
            <pc:docMk/>
            <pc:sldMk cId="2216518693" sldId="270"/>
            <ac:spMk id="2" creationId="{A717AF17-1D85-4BF1-9391-1730BBB75D5B}"/>
          </ac:spMkLst>
        </pc:spChg>
        <pc:spChg chg="mod">
          <ac:chgData name="Ewa Kasiurak" userId="d47a7b35d83480a4" providerId="LiveId" clId="{E041F5A9-1640-441D-B254-7FB7563878C8}" dt="2020-11-02T16:13:39.980" v="2" actId="20577"/>
          <ac:spMkLst>
            <pc:docMk/>
            <pc:sldMk cId="2216518693" sldId="270"/>
            <ac:spMk id="4" creationId="{952B3B0B-766C-479E-8A4E-F9617DDFFF9B}"/>
          </ac:spMkLst>
        </pc:spChg>
      </pc:sldChg>
      <pc:sldChg chg="del">
        <pc:chgData name="Ewa Kasiurak" userId="d47a7b35d83480a4" providerId="LiveId" clId="{E041F5A9-1640-441D-B254-7FB7563878C8}" dt="2020-11-02T16:45:20.707" v="1019" actId="2696"/>
        <pc:sldMkLst>
          <pc:docMk/>
          <pc:sldMk cId="662435158" sldId="271"/>
        </pc:sldMkLst>
      </pc:sldChg>
      <pc:sldChg chg="delSp del mod">
        <pc:chgData name="Ewa Kasiurak" userId="d47a7b35d83480a4" providerId="LiveId" clId="{E041F5A9-1640-441D-B254-7FB7563878C8}" dt="2020-11-02T16:56:09.016" v="1116" actId="2696"/>
        <pc:sldMkLst>
          <pc:docMk/>
          <pc:sldMk cId="2253550747" sldId="272"/>
        </pc:sldMkLst>
        <pc:picChg chg="del">
          <ac:chgData name="Ewa Kasiurak" userId="d47a7b35d83480a4" providerId="LiveId" clId="{E041F5A9-1640-441D-B254-7FB7563878C8}" dt="2020-11-02T16:49:48.573" v="1055" actId="21"/>
          <ac:picMkLst>
            <pc:docMk/>
            <pc:sldMk cId="2253550747" sldId="272"/>
            <ac:picMk id="6" creationId="{DCFD77C5-E5D5-4EE6-9769-72E994AF9326}"/>
          </ac:picMkLst>
        </pc:picChg>
      </pc:sldChg>
      <pc:sldChg chg="del">
        <pc:chgData name="Ewa Kasiurak" userId="d47a7b35d83480a4" providerId="LiveId" clId="{E041F5A9-1640-441D-B254-7FB7563878C8}" dt="2020-11-02T16:56:33.414" v="1117" actId="2696"/>
        <pc:sldMkLst>
          <pc:docMk/>
          <pc:sldMk cId="1559475532" sldId="273"/>
        </pc:sldMkLst>
      </pc:sldChg>
      <pc:sldChg chg="addSp delSp modSp new mod setBg">
        <pc:chgData name="Ewa Kasiurak" userId="d47a7b35d83480a4" providerId="LiveId" clId="{E041F5A9-1640-441D-B254-7FB7563878C8}" dt="2020-11-02T16:41:20.592" v="916" actId="1076"/>
        <pc:sldMkLst>
          <pc:docMk/>
          <pc:sldMk cId="2210870083" sldId="274"/>
        </pc:sldMkLst>
        <pc:spChg chg="mod">
          <ac:chgData name="Ewa Kasiurak" userId="d47a7b35d83480a4" providerId="LiveId" clId="{E041F5A9-1640-441D-B254-7FB7563878C8}" dt="2020-11-02T16:40:59.213" v="911" actId="122"/>
          <ac:spMkLst>
            <pc:docMk/>
            <pc:sldMk cId="2210870083" sldId="274"/>
            <ac:spMk id="2" creationId="{2550DB71-E45C-48DB-A9FE-A7100C22AB0B}"/>
          </ac:spMkLst>
        </pc:spChg>
        <pc:spChg chg="del">
          <ac:chgData name="Ewa Kasiurak" userId="d47a7b35d83480a4" providerId="LiveId" clId="{E041F5A9-1640-441D-B254-7FB7563878C8}" dt="2020-11-02T16:40:42.450" v="896" actId="26606"/>
          <ac:spMkLst>
            <pc:docMk/>
            <pc:sldMk cId="2210870083" sldId="274"/>
            <ac:spMk id="3" creationId="{D077D278-2483-4495-B5D4-2E3B2C5C60A6}"/>
          </ac:spMkLst>
        </pc:spChg>
        <pc:spChg chg="mod">
          <ac:chgData name="Ewa Kasiurak" userId="d47a7b35d83480a4" providerId="LiveId" clId="{E041F5A9-1640-441D-B254-7FB7563878C8}" dt="2020-11-02T16:41:20.592" v="916" actId="1076"/>
          <ac:spMkLst>
            <pc:docMk/>
            <pc:sldMk cId="2210870083" sldId="274"/>
            <ac:spMk id="4" creationId="{EBBD7B68-95FB-4B0F-AF97-DC2B31DD2C37}"/>
          </ac:spMkLst>
        </pc:spChg>
        <pc:spChg chg="add">
          <ac:chgData name="Ewa Kasiurak" userId="d47a7b35d83480a4" providerId="LiveId" clId="{E041F5A9-1640-441D-B254-7FB7563878C8}" dt="2020-11-02T16:40:42.450" v="896" actId="26606"/>
          <ac:spMkLst>
            <pc:docMk/>
            <pc:sldMk cId="2210870083" sldId="274"/>
            <ac:spMk id="9" creationId="{E8A8EAB8-D2FF-444D-B34B-7D32F106AD0E}"/>
          </ac:spMkLst>
        </pc:spChg>
        <pc:cxnChg chg="add">
          <ac:chgData name="Ewa Kasiurak" userId="d47a7b35d83480a4" providerId="LiveId" clId="{E041F5A9-1640-441D-B254-7FB7563878C8}" dt="2020-11-02T16:40:42.450" v="896" actId="26606"/>
          <ac:cxnSpMkLst>
            <pc:docMk/>
            <pc:sldMk cId="2210870083" sldId="274"/>
            <ac:cxnSpMk id="11" creationId="{067633D1-6EE6-4118-B9F0-B363477BEE7A}"/>
          </ac:cxnSpMkLst>
        </pc:cxnChg>
        <pc:cxnChg chg="add">
          <ac:chgData name="Ewa Kasiurak" userId="d47a7b35d83480a4" providerId="LiveId" clId="{E041F5A9-1640-441D-B254-7FB7563878C8}" dt="2020-11-02T16:40:42.450" v="896" actId="26606"/>
          <ac:cxnSpMkLst>
            <pc:docMk/>
            <pc:sldMk cId="2210870083" sldId="274"/>
            <ac:cxnSpMk id="13" creationId="{4AD7FFC6-42A9-49CB-B5E9-B3F6B038331B}"/>
          </ac:cxnSpMkLst>
        </pc:cxnChg>
      </pc:sldChg>
      <pc:sldChg chg="addSp delSp modSp new mod setBg setClrOvrMap">
        <pc:chgData name="Ewa Kasiurak" userId="d47a7b35d83480a4" providerId="LiveId" clId="{E041F5A9-1640-441D-B254-7FB7563878C8}" dt="2020-11-02T17:11:55.516" v="1231" actId="20577"/>
        <pc:sldMkLst>
          <pc:docMk/>
          <pc:sldMk cId="2277289254" sldId="275"/>
        </pc:sldMkLst>
        <pc:spChg chg="del mod">
          <ac:chgData name="Ewa Kasiurak" userId="d47a7b35d83480a4" providerId="LiveId" clId="{E041F5A9-1640-441D-B254-7FB7563878C8}" dt="2020-11-02T16:32:03.187" v="776" actId="21"/>
          <ac:spMkLst>
            <pc:docMk/>
            <pc:sldMk cId="2277289254" sldId="275"/>
            <ac:spMk id="2" creationId="{245D0BA3-BC0F-42EE-B74F-92C98E1DD018}"/>
          </ac:spMkLst>
        </pc:spChg>
        <pc:spChg chg="del">
          <ac:chgData name="Ewa Kasiurak" userId="d47a7b35d83480a4" providerId="LiveId" clId="{E041F5A9-1640-441D-B254-7FB7563878C8}" dt="2020-11-02T16:31:56.315" v="775" actId="26606"/>
          <ac:spMkLst>
            <pc:docMk/>
            <pc:sldMk cId="2277289254" sldId="275"/>
            <ac:spMk id="3" creationId="{427AAAC3-CF09-4CCB-8A16-36F394B9ABD5}"/>
          </ac:spMkLst>
        </pc:spChg>
        <pc:spChg chg="mod">
          <ac:chgData name="Ewa Kasiurak" userId="d47a7b35d83480a4" providerId="LiveId" clId="{E041F5A9-1640-441D-B254-7FB7563878C8}" dt="2020-11-02T17:11:55.516" v="1231" actId="20577"/>
          <ac:spMkLst>
            <pc:docMk/>
            <pc:sldMk cId="2277289254" sldId="275"/>
            <ac:spMk id="4" creationId="{928570BB-DBFC-423F-B1CF-7A1A0A6D1DA8}"/>
          </ac:spMkLst>
        </pc:spChg>
        <pc:spChg chg="add">
          <ac:chgData name="Ewa Kasiurak" userId="d47a7b35d83480a4" providerId="LiveId" clId="{E041F5A9-1640-441D-B254-7FB7563878C8}" dt="2020-11-02T16:31:56.315" v="775" actId="26606"/>
          <ac:spMkLst>
            <pc:docMk/>
            <pc:sldMk cId="2277289254" sldId="275"/>
            <ac:spMk id="9" creationId="{EA67B5B4-3A24-436E-B663-1B2EBFF8A0CD}"/>
          </ac:spMkLst>
        </pc:spChg>
        <pc:spChg chg="add">
          <ac:chgData name="Ewa Kasiurak" userId="d47a7b35d83480a4" providerId="LiveId" clId="{E041F5A9-1640-441D-B254-7FB7563878C8}" dt="2020-11-02T16:31:56.315" v="775" actId="26606"/>
          <ac:spMkLst>
            <pc:docMk/>
            <pc:sldMk cId="2277289254" sldId="275"/>
            <ac:spMk id="11" creationId="{987FDF89-C993-41F4-A1B8-DBAFF16008A9}"/>
          </ac:spMkLst>
        </pc:spChg>
        <pc:spChg chg="add">
          <ac:chgData name="Ewa Kasiurak" userId="d47a7b35d83480a4" providerId="LiveId" clId="{E041F5A9-1640-441D-B254-7FB7563878C8}" dt="2020-11-02T16:31:56.315" v="775" actId="26606"/>
          <ac:spMkLst>
            <pc:docMk/>
            <pc:sldMk cId="2277289254" sldId="275"/>
            <ac:spMk id="13" creationId="{64E585EA-75FD-4025-8270-F66A58A15CDA}"/>
          </ac:spMkLst>
        </pc:spChg>
      </pc:sldChg>
      <pc:sldChg chg="modSp new del mod">
        <pc:chgData name="Ewa Kasiurak" userId="d47a7b35d83480a4" providerId="LiveId" clId="{E041F5A9-1640-441D-B254-7FB7563878C8}" dt="2020-11-02T16:39:13.918" v="861" actId="2696"/>
        <pc:sldMkLst>
          <pc:docMk/>
          <pc:sldMk cId="491155095" sldId="276"/>
        </pc:sldMkLst>
        <pc:spChg chg="mod">
          <ac:chgData name="Ewa Kasiurak" userId="d47a7b35d83480a4" providerId="LiveId" clId="{E041F5A9-1640-441D-B254-7FB7563878C8}" dt="2020-11-02T16:38:33.760" v="831"/>
          <ac:spMkLst>
            <pc:docMk/>
            <pc:sldMk cId="491155095" sldId="276"/>
            <ac:spMk id="4" creationId="{99F290D9-2CBC-4B72-9C53-9776F718C34A}"/>
          </ac:spMkLst>
        </pc:spChg>
      </pc:sldChg>
      <pc:sldChg chg="addSp delSp modSp new mod setBg">
        <pc:chgData name="Ewa Kasiurak" userId="d47a7b35d83480a4" providerId="LiveId" clId="{E041F5A9-1640-441D-B254-7FB7563878C8}" dt="2020-11-02T16:42:42.854" v="952" actId="20577"/>
        <pc:sldMkLst>
          <pc:docMk/>
          <pc:sldMk cId="3044934609" sldId="276"/>
        </pc:sldMkLst>
        <pc:spChg chg="mod">
          <ac:chgData name="Ewa Kasiurak" userId="d47a7b35d83480a4" providerId="LiveId" clId="{E041F5A9-1640-441D-B254-7FB7563878C8}" dt="2020-11-02T16:42:17.270" v="946" actId="122"/>
          <ac:spMkLst>
            <pc:docMk/>
            <pc:sldMk cId="3044934609" sldId="276"/>
            <ac:spMk id="2" creationId="{8DE6F006-62AC-4A62-9B34-4D0D88B3E58D}"/>
          </ac:spMkLst>
        </pc:spChg>
        <pc:spChg chg="del">
          <ac:chgData name="Ewa Kasiurak" userId="d47a7b35d83480a4" providerId="LiveId" clId="{E041F5A9-1640-441D-B254-7FB7563878C8}" dt="2020-11-02T16:42:11.524" v="945" actId="26606"/>
          <ac:spMkLst>
            <pc:docMk/>
            <pc:sldMk cId="3044934609" sldId="276"/>
            <ac:spMk id="3" creationId="{2B0A86AC-1E58-477C-BB86-5D82BC55C007}"/>
          </ac:spMkLst>
        </pc:spChg>
        <pc:spChg chg="mod">
          <ac:chgData name="Ewa Kasiurak" userId="d47a7b35d83480a4" providerId="LiveId" clId="{E041F5A9-1640-441D-B254-7FB7563878C8}" dt="2020-11-02T16:42:42.854" v="952" actId="20577"/>
          <ac:spMkLst>
            <pc:docMk/>
            <pc:sldMk cId="3044934609" sldId="276"/>
            <ac:spMk id="4" creationId="{9FC3B629-FB45-441D-9958-169DDCBB2458}"/>
          </ac:spMkLst>
        </pc:spChg>
        <pc:spChg chg="add">
          <ac:chgData name="Ewa Kasiurak" userId="d47a7b35d83480a4" providerId="LiveId" clId="{E041F5A9-1640-441D-B254-7FB7563878C8}" dt="2020-11-02T16:42:11.524" v="945" actId="26606"/>
          <ac:spMkLst>
            <pc:docMk/>
            <pc:sldMk cId="3044934609" sldId="276"/>
            <ac:spMk id="9" creationId="{E8A8EAB8-D2FF-444D-B34B-7D32F106AD0E}"/>
          </ac:spMkLst>
        </pc:spChg>
        <pc:cxnChg chg="add">
          <ac:chgData name="Ewa Kasiurak" userId="d47a7b35d83480a4" providerId="LiveId" clId="{E041F5A9-1640-441D-B254-7FB7563878C8}" dt="2020-11-02T16:42:11.524" v="945" actId="26606"/>
          <ac:cxnSpMkLst>
            <pc:docMk/>
            <pc:sldMk cId="3044934609" sldId="276"/>
            <ac:cxnSpMk id="11" creationId="{067633D1-6EE6-4118-B9F0-B363477BEE7A}"/>
          </ac:cxnSpMkLst>
        </pc:cxnChg>
        <pc:cxnChg chg="add">
          <ac:chgData name="Ewa Kasiurak" userId="d47a7b35d83480a4" providerId="LiveId" clId="{E041F5A9-1640-441D-B254-7FB7563878C8}" dt="2020-11-02T16:42:11.524" v="945" actId="26606"/>
          <ac:cxnSpMkLst>
            <pc:docMk/>
            <pc:sldMk cId="3044934609" sldId="276"/>
            <ac:cxnSpMk id="13" creationId="{4AD7FFC6-42A9-49CB-B5E9-B3F6B038331B}"/>
          </ac:cxnSpMkLst>
        </pc:cxnChg>
      </pc:sldChg>
      <pc:sldChg chg="addSp delSp modSp new mod setBg">
        <pc:chgData name="Ewa Kasiurak" userId="d47a7b35d83480a4" providerId="LiveId" clId="{E041F5A9-1640-441D-B254-7FB7563878C8}" dt="2020-11-02T16:43:28.165" v="985" actId="122"/>
        <pc:sldMkLst>
          <pc:docMk/>
          <pc:sldMk cId="1956418829" sldId="277"/>
        </pc:sldMkLst>
        <pc:spChg chg="mod">
          <ac:chgData name="Ewa Kasiurak" userId="d47a7b35d83480a4" providerId="LiveId" clId="{E041F5A9-1640-441D-B254-7FB7563878C8}" dt="2020-11-02T16:43:28.165" v="985" actId="122"/>
          <ac:spMkLst>
            <pc:docMk/>
            <pc:sldMk cId="1956418829" sldId="277"/>
            <ac:spMk id="2" creationId="{940C6A4E-0AD7-4481-B02B-94B6286F0E53}"/>
          </ac:spMkLst>
        </pc:spChg>
        <pc:spChg chg="del">
          <ac:chgData name="Ewa Kasiurak" userId="d47a7b35d83480a4" providerId="LiveId" clId="{E041F5A9-1640-441D-B254-7FB7563878C8}" dt="2020-11-02T16:43:15.322" v="982" actId="26606"/>
          <ac:spMkLst>
            <pc:docMk/>
            <pc:sldMk cId="1956418829" sldId="277"/>
            <ac:spMk id="3" creationId="{4EBB4F84-A92B-4049-82FA-38277F41F6E9}"/>
          </ac:spMkLst>
        </pc:spChg>
        <pc:spChg chg="mod">
          <ac:chgData name="Ewa Kasiurak" userId="d47a7b35d83480a4" providerId="LiveId" clId="{E041F5A9-1640-441D-B254-7FB7563878C8}" dt="2020-11-02T16:43:22.279" v="984" actId="255"/>
          <ac:spMkLst>
            <pc:docMk/>
            <pc:sldMk cId="1956418829" sldId="277"/>
            <ac:spMk id="4" creationId="{B5E4198B-B153-4162-8E00-E7835B2A56C2}"/>
          </ac:spMkLst>
        </pc:spChg>
        <pc:spChg chg="add">
          <ac:chgData name="Ewa Kasiurak" userId="d47a7b35d83480a4" providerId="LiveId" clId="{E041F5A9-1640-441D-B254-7FB7563878C8}" dt="2020-11-02T16:43:15.322" v="982" actId="26606"/>
          <ac:spMkLst>
            <pc:docMk/>
            <pc:sldMk cId="1956418829" sldId="277"/>
            <ac:spMk id="9" creationId="{E8A8EAB8-D2FF-444D-B34B-7D32F106AD0E}"/>
          </ac:spMkLst>
        </pc:spChg>
        <pc:cxnChg chg="add">
          <ac:chgData name="Ewa Kasiurak" userId="d47a7b35d83480a4" providerId="LiveId" clId="{E041F5A9-1640-441D-B254-7FB7563878C8}" dt="2020-11-02T16:43:15.322" v="982" actId="26606"/>
          <ac:cxnSpMkLst>
            <pc:docMk/>
            <pc:sldMk cId="1956418829" sldId="277"/>
            <ac:cxnSpMk id="11" creationId="{067633D1-6EE6-4118-B9F0-B363477BEE7A}"/>
          </ac:cxnSpMkLst>
        </pc:cxnChg>
        <pc:cxnChg chg="add">
          <ac:chgData name="Ewa Kasiurak" userId="d47a7b35d83480a4" providerId="LiveId" clId="{E041F5A9-1640-441D-B254-7FB7563878C8}" dt="2020-11-02T16:43:15.322" v="982" actId="26606"/>
          <ac:cxnSpMkLst>
            <pc:docMk/>
            <pc:sldMk cId="1956418829" sldId="277"/>
            <ac:cxnSpMk id="13" creationId="{4AD7FFC6-42A9-49CB-B5E9-B3F6B038331B}"/>
          </ac:cxnSpMkLst>
        </pc:cxnChg>
      </pc:sldChg>
      <pc:sldChg chg="addSp delSp modSp new mod setBg">
        <pc:chgData name="Ewa Kasiurak" userId="d47a7b35d83480a4" providerId="LiveId" clId="{E041F5A9-1640-441D-B254-7FB7563878C8}" dt="2020-11-02T16:44:08.332" v="1017" actId="122"/>
        <pc:sldMkLst>
          <pc:docMk/>
          <pc:sldMk cId="342389514" sldId="278"/>
        </pc:sldMkLst>
        <pc:spChg chg="mod">
          <ac:chgData name="Ewa Kasiurak" userId="d47a7b35d83480a4" providerId="LiveId" clId="{E041F5A9-1640-441D-B254-7FB7563878C8}" dt="2020-11-02T16:44:08.332" v="1017" actId="122"/>
          <ac:spMkLst>
            <pc:docMk/>
            <pc:sldMk cId="342389514" sldId="278"/>
            <ac:spMk id="2" creationId="{A06E3339-3FE8-4058-A0F9-36D726B58258}"/>
          </ac:spMkLst>
        </pc:spChg>
        <pc:spChg chg="del">
          <ac:chgData name="Ewa Kasiurak" userId="d47a7b35d83480a4" providerId="LiveId" clId="{E041F5A9-1640-441D-B254-7FB7563878C8}" dt="2020-11-02T16:43:57.539" v="1014" actId="26606"/>
          <ac:spMkLst>
            <pc:docMk/>
            <pc:sldMk cId="342389514" sldId="278"/>
            <ac:spMk id="3" creationId="{090F07F3-DA20-4C92-8B0A-191CC033843A}"/>
          </ac:spMkLst>
        </pc:spChg>
        <pc:spChg chg="mod">
          <ac:chgData name="Ewa Kasiurak" userId="d47a7b35d83480a4" providerId="LiveId" clId="{E041F5A9-1640-441D-B254-7FB7563878C8}" dt="2020-11-02T16:44:05.342" v="1016" actId="255"/>
          <ac:spMkLst>
            <pc:docMk/>
            <pc:sldMk cId="342389514" sldId="278"/>
            <ac:spMk id="4" creationId="{CE03F4CF-E3FD-4BDE-9267-B0B8ADA67632}"/>
          </ac:spMkLst>
        </pc:spChg>
        <pc:spChg chg="add">
          <ac:chgData name="Ewa Kasiurak" userId="d47a7b35d83480a4" providerId="LiveId" clId="{E041F5A9-1640-441D-B254-7FB7563878C8}" dt="2020-11-02T16:43:57.539" v="1014" actId="26606"/>
          <ac:spMkLst>
            <pc:docMk/>
            <pc:sldMk cId="342389514" sldId="278"/>
            <ac:spMk id="9" creationId="{E8A8EAB8-D2FF-444D-B34B-7D32F106AD0E}"/>
          </ac:spMkLst>
        </pc:spChg>
        <pc:cxnChg chg="add">
          <ac:chgData name="Ewa Kasiurak" userId="d47a7b35d83480a4" providerId="LiveId" clId="{E041F5A9-1640-441D-B254-7FB7563878C8}" dt="2020-11-02T16:43:57.539" v="1014" actId="26606"/>
          <ac:cxnSpMkLst>
            <pc:docMk/>
            <pc:sldMk cId="342389514" sldId="278"/>
            <ac:cxnSpMk id="11" creationId="{067633D1-6EE6-4118-B9F0-B363477BEE7A}"/>
          </ac:cxnSpMkLst>
        </pc:cxnChg>
        <pc:cxnChg chg="add">
          <ac:chgData name="Ewa Kasiurak" userId="d47a7b35d83480a4" providerId="LiveId" clId="{E041F5A9-1640-441D-B254-7FB7563878C8}" dt="2020-11-02T16:43:57.539" v="1014" actId="26606"/>
          <ac:cxnSpMkLst>
            <pc:docMk/>
            <pc:sldMk cId="342389514" sldId="278"/>
            <ac:cxnSpMk id="13" creationId="{4AD7FFC6-42A9-49CB-B5E9-B3F6B038331B}"/>
          </ac:cxnSpMkLst>
        </pc:cxnChg>
      </pc:sldChg>
      <pc:sldChg chg="addSp delSp modSp new mod ord setBg setClrOvrMap">
        <pc:chgData name="Ewa Kasiurak" userId="d47a7b35d83480a4" providerId="LiveId" clId="{E041F5A9-1640-441D-B254-7FB7563878C8}" dt="2020-11-02T16:47:49.077" v="1042"/>
        <pc:sldMkLst>
          <pc:docMk/>
          <pc:sldMk cId="2493165319" sldId="279"/>
        </pc:sldMkLst>
        <pc:spChg chg="mod ord">
          <ac:chgData name="Ewa Kasiurak" userId="d47a7b35d83480a4" providerId="LiveId" clId="{E041F5A9-1640-441D-B254-7FB7563878C8}" dt="2020-11-02T16:47:13.106" v="1040" actId="255"/>
          <ac:spMkLst>
            <pc:docMk/>
            <pc:sldMk cId="2493165319" sldId="279"/>
            <ac:spMk id="2" creationId="{633C0D08-3BC4-48E9-915D-9E2CDE08B10D}"/>
          </ac:spMkLst>
        </pc:spChg>
        <pc:spChg chg="del">
          <ac:chgData name="Ewa Kasiurak" userId="d47a7b35d83480a4" providerId="LiveId" clId="{E041F5A9-1640-441D-B254-7FB7563878C8}" dt="2020-11-02T16:46:05.881" v="1028"/>
          <ac:spMkLst>
            <pc:docMk/>
            <pc:sldMk cId="2493165319" sldId="279"/>
            <ac:spMk id="3" creationId="{90C6ABF8-6470-484E-A580-E805E9D3355E}"/>
          </ac:spMkLst>
        </pc:spChg>
        <pc:spChg chg="mod">
          <ac:chgData name="Ewa Kasiurak" userId="d47a7b35d83480a4" providerId="LiveId" clId="{E041F5A9-1640-441D-B254-7FB7563878C8}" dt="2020-11-02T16:47:07.329" v="1038" actId="122"/>
          <ac:spMkLst>
            <pc:docMk/>
            <pc:sldMk cId="2493165319" sldId="279"/>
            <ac:spMk id="4" creationId="{14DDFA03-3833-4D18-AAD9-FEDBE06FA24A}"/>
          </ac:spMkLst>
        </pc:spChg>
        <pc:spChg chg="add del">
          <ac:chgData name="Ewa Kasiurak" userId="d47a7b35d83480a4" providerId="LiveId" clId="{E041F5A9-1640-441D-B254-7FB7563878C8}" dt="2020-11-02T16:46:51.043" v="1032" actId="26606"/>
          <ac:spMkLst>
            <pc:docMk/>
            <pc:sldMk cId="2493165319" sldId="279"/>
            <ac:spMk id="11" creationId="{9AA72BD9-2C5A-4EDC-931F-5AA08EACA0F3}"/>
          </ac:spMkLst>
        </pc:spChg>
        <pc:spChg chg="add del">
          <ac:chgData name="Ewa Kasiurak" userId="d47a7b35d83480a4" providerId="LiveId" clId="{E041F5A9-1640-441D-B254-7FB7563878C8}" dt="2020-11-02T16:46:51.043" v="1032" actId="26606"/>
          <ac:spMkLst>
            <pc:docMk/>
            <pc:sldMk cId="2493165319" sldId="279"/>
            <ac:spMk id="13" creationId="{DD3981AC-7B61-4947-BCF3-F7AA7FA385B9}"/>
          </ac:spMkLst>
        </pc:spChg>
        <pc:spChg chg="add del">
          <ac:chgData name="Ewa Kasiurak" userId="d47a7b35d83480a4" providerId="LiveId" clId="{E041F5A9-1640-441D-B254-7FB7563878C8}" dt="2020-11-02T16:46:51.043" v="1032" actId="26606"/>
          <ac:spMkLst>
            <pc:docMk/>
            <pc:sldMk cId="2493165319" sldId="279"/>
            <ac:spMk id="15" creationId="{55D4142C-5077-457F-A6AD-3FECFDB39685}"/>
          </ac:spMkLst>
        </pc:spChg>
        <pc:spChg chg="add del">
          <ac:chgData name="Ewa Kasiurak" userId="d47a7b35d83480a4" providerId="LiveId" clId="{E041F5A9-1640-441D-B254-7FB7563878C8}" dt="2020-11-02T16:46:51.043" v="1032" actId="26606"/>
          <ac:spMkLst>
            <pc:docMk/>
            <pc:sldMk cId="2493165319" sldId="279"/>
            <ac:spMk id="17" creationId="{7A5F0580-5EE9-419F-96EE-B6529EF6E7D0}"/>
          </ac:spMkLst>
        </pc:spChg>
        <pc:spChg chg="add del">
          <ac:chgData name="Ewa Kasiurak" userId="d47a7b35d83480a4" providerId="LiveId" clId="{E041F5A9-1640-441D-B254-7FB7563878C8}" dt="2020-11-02T16:46:54.088" v="1034" actId="26606"/>
          <ac:spMkLst>
            <pc:docMk/>
            <pc:sldMk cId="2493165319" sldId="279"/>
            <ac:spMk id="19" creationId="{21A75659-5A6F-4F77-9679-678A00B9D8DC}"/>
          </ac:spMkLst>
        </pc:spChg>
        <pc:spChg chg="add del">
          <ac:chgData name="Ewa Kasiurak" userId="d47a7b35d83480a4" providerId="LiveId" clId="{E041F5A9-1640-441D-B254-7FB7563878C8}" dt="2020-11-02T16:46:54.088" v="1034" actId="26606"/>
          <ac:spMkLst>
            <pc:docMk/>
            <pc:sldMk cId="2493165319" sldId="279"/>
            <ac:spMk id="20" creationId="{E30A3A45-140E-431E-AED0-07EF836310B3}"/>
          </ac:spMkLst>
        </pc:spChg>
        <pc:spChg chg="add del">
          <ac:chgData name="Ewa Kasiurak" userId="d47a7b35d83480a4" providerId="LiveId" clId="{E041F5A9-1640-441D-B254-7FB7563878C8}" dt="2020-11-02T16:46:54.088" v="1034" actId="26606"/>
          <ac:spMkLst>
            <pc:docMk/>
            <pc:sldMk cId="2493165319" sldId="279"/>
            <ac:spMk id="21" creationId="{55D4142C-5077-457F-A6AD-3FECFDB39685}"/>
          </ac:spMkLst>
        </pc:spChg>
        <pc:spChg chg="add del">
          <ac:chgData name="Ewa Kasiurak" userId="d47a7b35d83480a4" providerId="LiveId" clId="{E041F5A9-1640-441D-B254-7FB7563878C8}" dt="2020-11-02T16:46:54.088" v="1034" actId="26606"/>
          <ac:spMkLst>
            <pc:docMk/>
            <pc:sldMk cId="2493165319" sldId="279"/>
            <ac:spMk id="22" creationId="{7A5F0580-5EE9-419F-96EE-B6529EF6E7D0}"/>
          </ac:spMkLst>
        </pc:spChg>
        <pc:spChg chg="add">
          <ac:chgData name="Ewa Kasiurak" userId="d47a7b35d83480a4" providerId="LiveId" clId="{E041F5A9-1640-441D-B254-7FB7563878C8}" dt="2020-11-02T16:46:54.103" v="1035" actId="26606"/>
          <ac:spMkLst>
            <pc:docMk/>
            <pc:sldMk cId="2493165319" sldId="279"/>
            <ac:spMk id="24" creationId="{E8A8EAB8-D2FF-444D-B34B-7D32F106AD0E}"/>
          </ac:spMkLst>
        </pc:spChg>
        <pc:grpChg chg="add">
          <ac:chgData name="Ewa Kasiurak" userId="d47a7b35d83480a4" providerId="LiveId" clId="{E041F5A9-1640-441D-B254-7FB7563878C8}" dt="2020-11-02T16:46:54.103" v="1035" actId="26606"/>
          <ac:grpSpMkLst>
            <pc:docMk/>
            <pc:sldMk cId="2493165319" sldId="279"/>
            <ac:grpSpMk id="26" creationId="{9D20816A-53A8-414B-9615-2877C1081698}"/>
          </ac:grpSpMkLst>
        </pc:grpChg>
        <pc:picChg chg="add mod ord">
          <ac:chgData name="Ewa Kasiurak" userId="d47a7b35d83480a4" providerId="LiveId" clId="{E041F5A9-1640-441D-B254-7FB7563878C8}" dt="2020-11-02T16:46:54.103" v="1035" actId="26606"/>
          <ac:picMkLst>
            <pc:docMk/>
            <pc:sldMk cId="2493165319" sldId="279"/>
            <ac:picMk id="6" creationId="{5559C92E-F968-47B4-9C21-EAC14A49F141}"/>
          </ac:picMkLst>
        </pc:picChg>
        <pc:cxnChg chg="add">
          <ac:chgData name="Ewa Kasiurak" userId="d47a7b35d83480a4" providerId="LiveId" clId="{E041F5A9-1640-441D-B254-7FB7563878C8}" dt="2020-11-02T16:46:54.103" v="1035" actId="26606"/>
          <ac:cxnSpMkLst>
            <pc:docMk/>
            <pc:sldMk cId="2493165319" sldId="279"/>
            <ac:cxnSpMk id="25" creationId="{DAE05351-315A-4BA9-A90A-FE5C949522D1}"/>
          </ac:cxnSpMkLst>
        </pc:cxnChg>
      </pc:sldChg>
      <pc:sldChg chg="addSp delSp modSp new mod setBg setClrOvrMap">
        <pc:chgData name="Ewa Kasiurak" userId="d47a7b35d83480a4" providerId="LiveId" clId="{E041F5A9-1640-441D-B254-7FB7563878C8}" dt="2020-11-06T15:37:50.783" v="1355"/>
        <pc:sldMkLst>
          <pc:docMk/>
          <pc:sldMk cId="1794322373" sldId="280"/>
        </pc:sldMkLst>
        <pc:spChg chg="del mod">
          <ac:chgData name="Ewa Kasiurak" userId="d47a7b35d83480a4" providerId="LiveId" clId="{E041F5A9-1640-441D-B254-7FB7563878C8}" dt="2020-11-02T16:48:19.134" v="1047" actId="21"/>
          <ac:spMkLst>
            <pc:docMk/>
            <pc:sldMk cId="1794322373" sldId="280"/>
            <ac:spMk id="2" creationId="{33BD7846-6D66-407D-8A7B-6E9C67DB113F}"/>
          </ac:spMkLst>
        </pc:spChg>
        <pc:spChg chg="del">
          <ac:chgData name="Ewa Kasiurak" userId="d47a7b35d83480a4" providerId="LiveId" clId="{E041F5A9-1640-441D-B254-7FB7563878C8}" dt="2020-11-02T16:48:15.667" v="1046" actId="26606"/>
          <ac:spMkLst>
            <pc:docMk/>
            <pc:sldMk cId="1794322373" sldId="280"/>
            <ac:spMk id="3" creationId="{9BE29215-8DD8-4684-9971-6F04CC8E0977}"/>
          </ac:spMkLst>
        </pc:spChg>
        <pc:spChg chg="mod">
          <ac:chgData name="Ewa Kasiurak" userId="d47a7b35d83480a4" providerId="LiveId" clId="{E041F5A9-1640-441D-B254-7FB7563878C8}" dt="2020-11-06T15:37:48.073" v="1351" actId="1076"/>
          <ac:spMkLst>
            <pc:docMk/>
            <pc:sldMk cId="1794322373" sldId="280"/>
            <ac:spMk id="4" creationId="{55672A36-6068-44E0-9835-29BD25618204}"/>
          </ac:spMkLst>
        </pc:spChg>
        <pc:spChg chg="add">
          <ac:chgData name="Ewa Kasiurak" userId="d47a7b35d83480a4" providerId="LiveId" clId="{E041F5A9-1640-441D-B254-7FB7563878C8}" dt="2020-11-02T16:48:15.667" v="1046" actId="26606"/>
          <ac:spMkLst>
            <pc:docMk/>
            <pc:sldMk cId="1794322373" sldId="280"/>
            <ac:spMk id="9" creationId="{EA67B5B4-3A24-436E-B663-1B2EBFF8A0CD}"/>
          </ac:spMkLst>
        </pc:spChg>
        <pc:spChg chg="add">
          <ac:chgData name="Ewa Kasiurak" userId="d47a7b35d83480a4" providerId="LiveId" clId="{E041F5A9-1640-441D-B254-7FB7563878C8}" dt="2020-11-02T16:48:15.667" v="1046" actId="26606"/>
          <ac:spMkLst>
            <pc:docMk/>
            <pc:sldMk cId="1794322373" sldId="280"/>
            <ac:spMk id="11" creationId="{987FDF89-C993-41F4-A1B8-DBAFF16008A9}"/>
          </ac:spMkLst>
        </pc:spChg>
        <pc:spChg chg="add">
          <ac:chgData name="Ewa Kasiurak" userId="d47a7b35d83480a4" providerId="LiveId" clId="{E041F5A9-1640-441D-B254-7FB7563878C8}" dt="2020-11-02T16:48:15.667" v="1046" actId="26606"/>
          <ac:spMkLst>
            <pc:docMk/>
            <pc:sldMk cId="1794322373" sldId="280"/>
            <ac:spMk id="13" creationId="{64E585EA-75FD-4025-8270-F66A58A15CDA}"/>
          </ac:spMkLst>
        </pc:spChg>
        <pc:picChg chg="add del mod">
          <ac:chgData name="Ewa Kasiurak" userId="d47a7b35d83480a4" providerId="LiveId" clId="{E041F5A9-1640-441D-B254-7FB7563878C8}" dt="2020-11-06T15:37:50.783" v="1355"/>
          <ac:picMkLst>
            <pc:docMk/>
            <pc:sldMk cId="1794322373" sldId="280"/>
            <ac:picMk id="3" creationId="{B4706D99-3AC0-47AA-8B56-48EBB866A752}"/>
          </ac:picMkLst>
        </pc:picChg>
      </pc:sldChg>
      <pc:sldChg chg="addSp delSp modSp new mod setBg setClrOvrMap">
        <pc:chgData name="Ewa Kasiurak" userId="d47a7b35d83480a4" providerId="LiveId" clId="{E041F5A9-1640-441D-B254-7FB7563878C8}" dt="2020-11-02T16:53:13.764" v="1107" actId="14100"/>
        <pc:sldMkLst>
          <pc:docMk/>
          <pc:sldMk cId="3817607549" sldId="281"/>
        </pc:sldMkLst>
        <pc:spChg chg="mod">
          <ac:chgData name="Ewa Kasiurak" userId="d47a7b35d83480a4" providerId="LiveId" clId="{E041F5A9-1640-441D-B254-7FB7563878C8}" dt="2020-11-02T16:52:54.969" v="1101" actId="14100"/>
          <ac:spMkLst>
            <pc:docMk/>
            <pc:sldMk cId="3817607549" sldId="281"/>
            <ac:spMk id="2" creationId="{D7291E75-6DEE-453D-9873-CC0D286C91C5}"/>
          </ac:spMkLst>
        </pc:spChg>
        <pc:spChg chg="del">
          <ac:chgData name="Ewa Kasiurak" userId="d47a7b35d83480a4" providerId="LiveId" clId="{E041F5A9-1640-441D-B254-7FB7563878C8}" dt="2020-11-02T16:49:51.541" v="1056" actId="22"/>
          <ac:spMkLst>
            <pc:docMk/>
            <pc:sldMk cId="3817607549" sldId="281"/>
            <ac:spMk id="3" creationId="{F6855AF1-AFF1-43CC-9351-7375A5A1BCF2}"/>
          </ac:spMkLst>
        </pc:spChg>
        <pc:spChg chg="mod ord">
          <ac:chgData name="Ewa Kasiurak" userId="d47a7b35d83480a4" providerId="LiveId" clId="{E041F5A9-1640-441D-B254-7FB7563878C8}" dt="2020-11-02T16:53:13.764" v="1107" actId="14100"/>
          <ac:spMkLst>
            <pc:docMk/>
            <pc:sldMk cId="3817607549" sldId="281"/>
            <ac:spMk id="4" creationId="{FD732917-AE7E-4962-86BE-F188DA1BA0B7}"/>
          </ac:spMkLst>
        </pc:spChg>
        <pc:spChg chg="add del">
          <ac:chgData name="Ewa Kasiurak" userId="d47a7b35d83480a4" providerId="LiveId" clId="{E041F5A9-1640-441D-B254-7FB7563878C8}" dt="2020-11-02T16:52:01.910" v="1090" actId="26606"/>
          <ac:spMkLst>
            <pc:docMk/>
            <pc:sldMk cId="3817607549" sldId="281"/>
            <ac:spMk id="8" creationId="{6EA86598-DA2C-41D5-BC0C-E877F8818EEB}"/>
          </ac:spMkLst>
        </pc:spChg>
        <pc:spChg chg="add del">
          <ac:chgData name="Ewa Kasiurak" userId="d47a7b35d83480a4" providerId="LiveId" clId="{E041F5A9-1640-441D-B254-7FB7563878C8}" dt="2020-11-02T16:52:01.910" v="1090" actId="26606"/>
          <ac:spMkLst>
            <pc:docMk/>
            <pc:sldMk cId="3817607549" sldId="281"/>
            <ac:spMk id="9" creationId="{6E60E966-B1CF-43EA-B989-B7F885567805}"/>
          </ac:spMkLst>
        </pc:spChg>
        <pc:spChg chg="add del">
          <ac:chgData name="Ewa Kasiurak" userId="d47a7b35d83480a4" providerId="LiveId" clId="{E041F5A9-1640-441D-B254-7FB7563878C8}" dt="2020-11-02T16:52:01.910" v="1090" actId="26606"/>
          <ac:spMkLst>
            <pc:docMk/>
            <pc:sldMk cId="3817607549" sldId="281"/>
            <ac:spMk id="10" creationId="{818C9F2B-5F7B-40D3-93CE-BD2001688837}"/>
          </ac:spMkLst>
        </pc:spChg>
        <pc:spChg chg="add del">
          <ac:chgData name="Ewa Kasiurak" userId="d47a7b35d83480a4" providerId="LiveId" clId="{E041F5A9-1640-441D-B254-7FB7563878C8}" dt="2020-11-02T16:50:16.391" v="1068" actId="26606"/>
          <ac:spMkLst>
            <pc:docMk/>
            <pc:sldMk cId="3817607549" sldId="281"/>
            <ac:spMk id="11" creationId="{E8A8EAB8-D2FF-444D-B34B-7D32F106AD0E}"/>
          </ac:spMkLst>
        </pc:spChg>
        <pc:spChg chg="add del">
          <ac:chgData name="Ewa Kasiurak" userId="d47a7b35d83480a4" providerId="LiveId" clId="{E041F5A9-1640-441D-B254-7FB7563878C8}" dt="2020-11-02T16:51:46.860" v="1085" actId="26606"/>
          <ac:spMkLst>
            <pc:docMk/>
            <pc:sldMk cId="3817607549" sldId="281"/>
            <ac:spMk id="12" creationId="{D2854001-B4AF-4E18-9D2E-33E37F97A82D}"/>
          </ac:spMkLst>
        </pc:spChg>
        <pc:spChg chg="add del">
          <ac:chgData name="Ewa Kasiurak" userId="d47a7b35d83480a4" providerId="LiveId" clId="{E041F5A9-1640-441D-B254-7FB7563878C8}" dt="2020-11-02T16:51:46.860" v="1085" actId="26606"/>
          <ac:spMkLst>
            <pc:docMk/>
            <pc:sldMk cId="3817607549" sldId="281"/>
            <ac:spMk id="17" creationId="{8AEA628B-C8FF-4D0B-B111-F101F580B15D}"/>
          </ac:spMkLst>
        </pc:spChg>
        <pc:spChg chg="add del">
          <ac:chgData name="Ewa Kasiurak" userId="d47a7b35d83480a4" providerId="LiveId" clId="{E041F5A9-1640-441D-B254-7FB7563878C8}" dt="2020-11-02T16:51:46.860" v="1085" actId="26606"/>
          <ac:spMkLst>
            <pc:docMk/>
            <pc:sldMk cId="3817607549" sldId="281"/>
            <ac:spMk id="19" creationId="{42663BD0-064C-40FC-A331-F49FCA9536AA}"/>
          </ac:spMkLst>
        </pc:spChg>
        <pc:spChg chg="add del">
          <ac:chgData name="Ewa Kasiurak" userId="d47a7b35d83480a4" providerId="LiveId" clId="{E041F5A9-1640-441D-B254-7FB7563878C8}" dt="2020-11-02T16:51:55.674" v="1087" actId="26606"/>
          <ac:spMkLst>
            <pc:docMk/>
            <pc:sldMk cId="3817607549" sldId="281"/>
            <ac:spMk id="21" creationId="{F2B38F72-8FC4-4001-8C67-FA6B86DEC767}"/>
          </ac:spMkLst>
        </pc:spChg>
        <pc:spChg chg="add del">
          <ac:chgData name="Ewa Kasiurak" userId="d47a7b35d83480a4" providerId="LiveId" clId="{E041F5A9-1640-441D-B254-7FB7563878C8}" dt="2020-11-02T16:52:01.910" v="1089" actId="26606"/>
          <ac:spMkLst>
            <pc:docMk/>
            <pc:sldMk cId="3817607549" sldId="281"/>
            <ac:spMk id="23" creationId="{6EA86598-DA2C-41D5-BC0C-E877F8818EEB}"/>
          </ac:spMkLst>
        </pc:spChg>
        <pc:spChg chg="add del">
          <ac:chgData name="Ewa Kasiurak" userId="d47a7b35d83480a4" providerId="LiveId" clId="{E041F5A9-1640-441D-B254-7FB7563878C8}" dt="2020-11-02T16:52:01.910" v="1089" actId="26606"/>
          <ac:spMkLst>
            <pc:docMk/>
            <pc:sldMk cId="3817607549" sldId="281"/>
            <ac:spMk id="24" creationId="{6E60E966-B1CF-43EA-B989-B7F885567805}"/>
          </ac:spMkLst>
        </pc:spChg>
        <pc:spChg chg="add del">
          <ac:chgData name="Ewa Kasiurak" userId="d47a7b35d83480a4" providerId="LiveId" clId="{E041F5A9-1640-441D-B254-7FB7563878C8}" dt="2020-11-02T16:52:01.910" v="1089" actId="26606"/>
          <ac:spMkLst>
            <pc:docMk/>
            <pc:sldMk cId="3817607549" sldId="281"/>
            <ac:spMk id="25" creationId="{818C9F2B-5F7B-40D3-93CE-BD2001688837}"/>
          </ac:spMkLst>
        </pc:spChg>
        <pc:spChg chg="add del">
          <ac:chgData name="Ewa Kasiurak" userId="d47a7b35d83480a4" providerId="LiveId" clId="{E041F5A9-1640-441D-B254-7FB7563878C8}" dt="2020-11-02T16:52:32.851" v="1097" actId="26606"/>
          <ac:spMkLst>
            <pc:docMk/>
            <pc:sldMk cId="3817607549" sldId="281"/>
            <ac:spMk id="27" creationId="{C3896A03-3945-419A-B66B-4EE266EDD152}"/>
          </ac:spMkLst>
        </pc:spChg>
        <pc:spChg chg="add del">
          <ac:chgData name="Ewa Kasiurak" userId="d47a7b35d83480a4" providerId="LiveId" clId="{E041F5A9-1640-441D-B254-7FB7563878C8}" dt="2020-11-02T16:52:32.851" v="1097" actId="26606"/>
          <ac:spMkLst>
            <pc:docMk/>
            <pc:sldMk cId="3817607549" sldId="281"/>
            <ac:spMk id="28" creationId="{B34F5AD2-EDBD-4BBD-A55C-EAFFD0C7097A}"/>
          </ac:spMkLst>
        </pc:spChg>
        <pc:spChg chg="add del">
          <ac:chgData name="Ewa Kasiurak" userId="d47a7b35d83480a4" providerId="LiveId" clId="{E041F5A9-1640-441D-B254-7FB7563878C8}" dt="2020-11-02T16:52:32.851" v="1097" actId="26606"/>
          <ac:spMkLst>
            <pc:docMk/>
            <pc:sldMk cId="3817607549" sldId="281"/>
            <ac:spMk id="29" creationId="{450D3AD2-FA80-415F-A9CE-54D884561CD7}"/>
          </ac:spMkLst>
        </pc:spChg>
        <pc:spChg chg="add">
          <ac:chgData name="Ewa Kasiurak" userId="d47a7b35d83480a4" providerId="LiveId" clId="{E041F5A9-1640-441D-B254-7FB7563878C8}" dt="2020-11-02T16:52:32.851" v="1097" actId="26606"/>
          <ac:spMkLst>
            <pc:docMk/>
            <pc:sldMk cId="3817607549" sldId="281"/>
            <ac:spMk id="34" creationId="{889FFB6D-03D3-44AC-BBAA-FA8A286C95A7}"/>
          </ac:spMkLst>
        </pc:spChg>
        <pc:picChg chg="add mod ord modCrop">
          <ac:chgData name="Ewa Kasiurak" userId="d47a7b35d83480a4" providerId="LiveId" clId="{E041F5A9-1640-441D-B254-7FB7563878C8}" dt="2020-11-02T16:52:32.851" v="1097" actId="26606"/>
          <ac:picMkLst>
            <pc:docMk/>
            <pc:sldMk cId="3817607549" sldId="281"/>
            <ac:picMk id="6" creationId="{BA1363D4-451C-4057-A4AB-AFB4A9FE34B3}"/>
          </ac:picMkLst>
        </pc:picChg>
        <pc:cxnChg chg="add del">
          <ac:chgData name="Ewa Kasiurak" userId="d47a7b35d83480a4" providerId="LiveId" clId="{E041F5A9-1640-441D-B254-7FB7563878C8}" dt="2020-11-02T16:50:16.391" v="1068" actId="26606"/>
          <ac:cxnSpMkLst>
            <pc:docMk/>
            <pc:sldMk cId="3817607549" sldId="281"/>
            <ac:cxnSpMk id="13" creationId="{EEA38897-7BA3-4408-8083-3235339C4A60}"/>
          </ac:cxnSpMkLst>
        </pc:cxnChg>
        <pc:cxnChg chg="add del">
          <ac:chgData name="Ewa Kasiurak" userId="d47a7b35d83480a4" providerId="LiveId" clId="{E041F5A9-1640-441D-B254-7FB7563878C8}" dt="2020-11-02T16:50:16.391" v="1068" actId="26606"/>
          <ac:cxnSpMkLst>
            <pc:docMk/>
            <pc:sldMk cId="3817607549" sldId="281"/>
            <ac:cxnSpMk id="15" creationId="{F11AD06B-AB20-4097-8606-5DA00DBACE88}"/>
          </ac:cxnSpMkLst>
        </pc:cxnChg>
      </pc:sldChg>
      <pc:sldChg chg="addSp delSp modSp new mod setBg">
        <pc:chgData name="Ewa Kasiurak" userId="d47a7b35d83480a4" providerId="LiveId" clId="{E041F5A9-1640-441D-B254-7FB7563878C8}" dt="2020-11-02T16:55:46.462" v="1115" actId="27636"/>
        <pc:sldMkLst>
          <pc:docMk/>
          <pc:sldMk cId="2153047369" sldId="282"/>
        </pc:sldMkLst>
        <pc:spChg chg="mod">
          <ac:chgData name="Ewa Kasiurak" userId="d47a7b35d83480a4" providerId="LiveId" clId="{E041F5A9-1640-441D-B254-7FB7563878C8}" dt="2020-11-02T16:55:46.462" v="1115" actId="27636"/>
          <ac:spMkLst>
            <pc:docMk/>
            <pc:sldMk cId="2153047369" sldId="282"/>
            <ac:spMk id="2" creationId="{8B3F751B-FA2C-405F-86DF-90040DA737D4}"/>
          </ac:spMkLst>
        </pc:spChg>
        <pc:spChg chg="del">
          <ac:chgData name="Ewa Kasiurak" userId="d47a7b35d83480a4" providerId="LiveId" clId="{E041F5A9-1640-441D-B254-7FB7563878C8}" dt="2020-11-02T16:55:40.008" v="1113" actId="26606"/>
          <ac:spMkLst>
            <pc:docMk/>
            <pc:sldMk cId="2153047369" sldId="282"/>
            <ac:spMk id="3" creationId="{CC8739B9-DFE2-4DCA-A2F5-AA390A6EC184}"/>
          </ac:spMkLst>
        </pc:spChg>
        <pc:spChg chg="mod">
          <ac:chgData name="Ewa Kasiurak" userId="d47a7b35d83480a4" providerId="LiveId" clId="{E041F5A9-1640-441D-B254-7FB7563878C8}" dt="2020-11-02T16:55:40.008" v="1113" actId="26606"/>
          <ac:spMkLst>
            <pc:docMk/>
            <pc:sldMk cId="2153047369" sldId="282"/>
            <ac:spMk id="4" creationId="{94C9FA1A-4FE8-4696-9288-7DB7059376B7}"/>
          </ac:spMkLst>
        </pc:spChg>
        <pc:spChg chg="add">
          <ac:chgData name="Ewa Kasiurak" userId="d47a7b35d83480a4" providerId="LiveId" clId="{E041F5A9-1640-441D-B254-7FB7563878C8}" dt="2020-11-02T16:55:40.008" v="1113" actId="26606"/>
          <ac:spMkLst>
            <pc:docMk/>
            <pc:sldMk cId="2153047369" sldId="282"/>
            <ac:spMk id="9" creationId="{A7AE9375-4664-4DB2-922D-2782A6E439AC}"/>
          </ac:spMkLst>
        </pc:spChg>
        <pc:spChg chg="add">
          <ac:chgData name="Ewa Kasiurak" userId="d47a7b35d83480a4" providerId="LiveId" clId="{E041F5A9-1640-441D-B254-7FB7563878C8}" dt="2020-11-02T16:55:40.008" v="1113" actId="26606"/>
          <ac:spMkLst>
            <pc:docMk/>
            <pc:sldMk cId="2153047369" sldId="282"/>
            <ac:spMk id="11" creationId="{C2C57604-0CFD-4023-B9BD-107166A25317}"/>
          </ac:spMkLst>
        </pc:spChg>
      </pc:sldChg>
      <pc:sldChg chg="new del">
        <pc:chgData name="Ewa Kasiurak" userId="d47a7b35d83480a4" providerId="LiveId" clId="{E041F5A9-1640-441D-B254-7FB7563878C8}" dt="2020-11-02T16:57:28.170" v="1119" actId="680"/>
        <pc:sldMkLst>
          <pc:docMk/>
          <pc:sldMk cId="571219384" sldId="283"/>
        </pc:sldMkLst>
      </pc:sldChg>
      <pc:sldChg chg="addSp delSp modSp new mod setBg setClrOvrMap">
        <pc:chgData name="Ewa Kasiurak" userId="d47a7b35d83480a4" providerId="LiveId" clId="{E041F5A9-1640-441D-B254-7FB7563878C8}" dt="2020-11-02T17:04:47.453" v="1196" actId="1076"/>
        <pc:sldMkLst>
          <pc:docMk/>
          <pc:sldMk cId="755103337" sldId="283"/>
        </pc:sldMkLst>
        <pc:spChg chg="mod">
          <ac:chgData name="Ewa Kasiurak" userId="d47a7b35d83480a4" providerId="LiveId" clId="{E041F5A9-1640-441D-B254-7FB7563878C8}" dt="2020-11-02T17:04:43.588" v="1195" actId="113"/>
          <ac:spMkLst>
            <pc:docMk/>
            <pc:sldMk cId="755103337" sldId="283"/>
            <ac:spMk id="2" creationId="{4C0AA390-E0EF-4C85-B305-760DACC85450}"/>
          </ac:spMkLst>
        </pc:spChg>
        <pc:spChg chg="del">
          <ac:chgData name="Ewa Kasiurak" userId="d47a7b35d83480a4" providerId="LiveId" clId="{E041F5A9-1640-441D-B254-7FB7563878C8}" dt="2020-11-02T17:03:34.301" v="1181"/>
          <ac:spMkLst>
            <pc:docMk/>
            <pc:sldMk cId="755103337" sldId="283"/>
            <ac:spMk id="3" creationId="{B0A3D580-C619-4C79-9799-4C421D76D197}"/>
          </ac:spMkLst>
        </pc:spChg>
        <pc:spChg chg="mod">
          <ac:chgData name="Ewa Kasiurak" userId="d47a7b35d83480a4" providerId="LiveId" clId="{E041F5A9-1640-441D-B254-7FB7563878C8}" dt="2020-11-02T17:04:47.453" v="1196" actId="1076"/>
          <ac:spMkLst>
            <pc:docMk/>
            <pc:sldMk cId="755103337" sldId="283"/>
            <ac:spMk id="4" creationId="{A5AAC863-CB0B-43C8-96E8-EFBAE34E42DB}"/>
          </ac:spMkLst>
        </pc:spChg>
        <pc:spChg chg="add">
          <ac:chgData name="Ewa Kasiurak" userId="d47a7b35d83480a4" providerId="LiveId" clId="{E041F5A9-1640-441D-B254-7FB7563878C8}" dt="2020-11-02T17:04:22.697" v="1191" actId="26606"/>
          <ac:spMkLst>
            <pc:docMk/>
            <pc:sldMk cId="755103337" sldId="283"/>
            <ac:spMk id="13" creationId="{C7FA33FF-088D-4F16-95A2-2C64D353DEA8}"/>
          </ac:spMkLst>
        </pc:spChg>
        <pc:spChg chg="add">
          <ac:chgData name="Ewa Kasiurak" userId="d47a7b35d83480a4" providerId="LiveId" clId="{E041F5A9-1640-441D-B254-7FB7563878C8}" dt="2020-11-02T17:04:22.697" v="1191" actId="26606"/>
          <ac:spMkLst>
            <pc:docMk/>
            <pc:sldMk cId="755103337" sldId="283"/>
            <ac:spMk id="15" creationId="{A376EFB1-01CF-419F-ABF1-2AF02BBFCBD1}"/>
          </ac:spMkLst>
        </pc:spChg>
        <pc:spChg chg="add">
          <ac:chgData name="Ewa Kasiurak" userId="d47a7b35d83480a4" providerId="LiveId" clId="{E041F5A9-1640-441D-B254-7FB7563878C8}" dt="2020-11-02T17:04:22.697" v="1191" actId="26606"/>
          <ac:spMkLst>
            <pc:docMk/>
            <pc:sldMk cId="755103337" sldId="283"/>
            <ac:spMk id="17" creationId="{FF9DEA15-78BD-4750-AA18-B9F28A6D5AB8}"/>
          </ac:spMkLst>
        </pc:spChg>
        <pc:picChg chg="add mod ord">
          <ac:chgData name="Ewa Kasiurak" userId="d47a7b35d83480a4" providerId="LiveId" clId="{E041F5A9-1640-441D-B254-7FB7563878C8}" dt="2020-11-02T17:04:22.697" v="1191" actId="26606"/>
          <ac:picMkLst>
            <pc:docMk/>
            <pc:sldMk cId="755103337" sldId="283"/>
            <ac:picMk id="6" creationId="{A7A99A42-E861-4423-9564-A7C154BBCB2F}"/>
          </ac:picMkLst>
        </pc:picChg>
        <pc:picChg chg="add mod">
          <ac:chgData name="Ewa Kasiurak" userId="d47a7b35d83480a4" providerId="LiveId" clId="{E041F5A9-1640-441D-B254-7FB7563878C8}" dt="2020-11-02T17:04:22.697" v="1191" actId="26606"/>
          <ac:picMkLst>
            <pc:docMk/>
            <pc:sldMk cId="755103337" sldId="283"/>
            <ac:picMk id="8" creationId="{D506A69B-0583-423B-B9B0-F007E821C7E5}"/>
          </ac:picMkLst>
        </pc:picChg>
      </pc:sldChg>
      <pc:sldChg chg="addSp delSp modSp new del mod setBg setClrOvrMap">
        <pc:chgData name="Ewa Kasiurak" userId="d47a7b35d83480a4" providerId="LiveId" clId="{E041F5A9-1640-441D-B254-7FB7563878C8}" dt="2020-11-02T17:01:25.806" v="1155" actId="2696"/>
        <pc:sldMkLst>
          <pc:docMk/>
          <pc:sldMk cId="2130132709" sldId="283"/>
        </pc:sldMkLst>
        <pc:spChg chg="mod ord">
          <ac:chgData name="Ewa Kasiurak" userId="d47a7b35d83480a4" providerId="LiveId" clId="{E041F5A9-1640-441D-B254-7FB7563878C8}" dt="2020-11-02T17:00:59.663" v="1152" actId="26606"/>
          <ac:spMkLst>
            <pc:docMk/>
            <pc:sldMk cId="2130132709" sldId="283"/>
            <ac:spMk id="2" creationId="{4C02701B-F9CB-4972-AB93-393DB3364B42}"/>
          </ac:spMkLst>
        </pc:spChg>
        <pc:spChg chg="del">
          <ac:chgData name="Ewa Kasiurak" userId="d47a7b35d83480a4" providerId="LiveId" clId="{E041F5A9-1640-441D-B254-7FB7563878C8}" dt="2020-11-02T16:58:49.267" v="1132" actId="22"/>
          <ac:spMkLst>
            <pc:docMk/>
            <pc:sldMk cId="2130132709" sldId="283"/>
            <ac:spMk id="3" creationId="{73A22273-479E-4D5B-85D9-A6E042AE7F8F}"/>
          </ac:spMkLst>
        </pc:spChg>
        <pc:spChg chg="mod ord">
          <ac:chgData name="Ewa Kasiurak" userId="d47a7b35d83480a4" providerId="LiveId" clId="{E041F5A9-1640-441D-B254-7FB7563878C8}" dt="2020-11-02T17:00:59.663" v="1152" actId="26606"/>
          <ac:spMkLst>
            <pc:docMk/>
            <pc:sldMk cId="2130132709" sldId="283"/>
            <ac:spMk id="4" creationId="{5D33A224-AC8A-41DC-9F99-C4D95740FC82}"/>
          </ac:spMkLst>
        </pc:spChg>
        <pc:spChg chg="add del mod">
          <ac:chgData name="Ewa Kasiurak" userId="d47a7b35d83480a4" providerId="LiveId" clId="{E041F5A9-1640-441D-B254-7FB7563878C8}" dt="2020-11-02T17:00:07.844" v="1145"/>
          <ac:spMkLst>
            <pc:docMk/>
            <pc:sldMk cId="2130132709" sldId="283"/>
            <ac:spMk id="8" creationId="{F187DEF9-FD55-499F-8CD9-BE5FCBDCDC4D}"/>
          </ac:spMkLst>
        </pc:spChg>
        <pc:spChg chg="add del mod">
          <ac:chgData name="Ewa Kasiurak" userId="d47a7b35d83480a4" providerId="LiveId" clId="{E041F5A9-1640-441D-B254-7FB7563878C8}" dt="2020-11-02T17:00:29.541" v="1148"/>
          <ac:spMkLst>
            <pc:docMk/>
            <pc:sldMk cId="2130132709" sldId="283"/>
            <ac:spMk id="12" creationId="{CA924755-A82B-4F5E-904A-E72F7E0E207F}"/>
          </ac:spMkLst>
        </pc:spChg>
        <pc:spChg chg="add del">
          <ac:chgData name="Ewa Kasiurak" userId="d47a7b35d83480a4" providerId="LiveId" clId="{E041F5A9-1640-441D-B254-7FB7563878C8}" dt="2020-11-02T16:59:45.877" v="1143" actId="26606"/>
          <ac:spMkLst>
            <pc:docMk/>
            <pc:sldMk cId="2130132709" sldId="283"/>
            <ac:spMk id="71" creationId="{68A4132F-DEC6-4332-A00C-A11AD4519B6C}"/>
          </ac:spMkLst>
        </pc:spChg>
        <pc:spChg chg="add del">
          <ac:chgData name="Ewa Kasiurak" userId="d47a7b35d83480a4" providerId="LiveId" clId="{E041F5A9-1640-441D-B254-7FB7563878C8}" dt="2020-11-02T16:59:45.877" v="1143" actId="26606"/>
          <ac:spMkLst>
            <pc:docMk/>
            <pc:sldMk cId="2130132709" sldId="283"/>
            <ac:spMk id="73" creationId="{64965EAE-E41A-435F-B993-07E824B6C977}"/>
          </ac:spMkLst>
        </pc:spChg>
        <pc:spChg chg="add del">
          <ac:chgData name="Ewa Kasiurak" userId="d47a7b35d83480a4" providerId="LiveId" clId="{E041F5A9-1640-441D-B254-7FB7563878C8}" dt="2020-11-02T16:59:45.877" v="1143" actId="26606"/>
          <ac:spMkLst>
            <pc:docMk/>
            <pc:sldMk cId="2130132709" sldId="283"/>
            <ac:spMk id="75" creationId="{152F8994-E6D4-4311-9548-C3607BC43645}"/>
          </ac:spMkLst>
        </pc:spChg>
        <pc:spChg chg="add del">
          <ac:chgData name="Ewa Kasiurak" userId="d47a7b35d83480a4" providerId="LiveId" clId="{E041F5A9-1640-441D-B254-7FB7563878C8}" dt="2020-11-02T17:00:41.447" v="1149" actId="26606"/>
          <ac:spMkLst>
            <pc:docMk/>
            <pc:sldMk cId="2130132709" sldId="283"/>
            <ac:spMk id="81" creationId="{C7FA33FF-088D-4F16-95A2-2C64D353DEA8}"/>
          </ac:spMkLst>
        </pc:spChg>
        <pc:spChg chg="add del">
          <ac:chgData name="Ewa Kasiurak" userId="d47a7b35d83480a4" providerId="LiveId" clId="{E041F5A9-1640-441D-B254-7FB7563878C8}" dt="2020-11-02T17:00:41.447" v="1149" actId="26606"/>
          <ac:spMkLst>
            <pc:docMk/>
            <pc:sldMk cId="2130132709" sldId="283"/>
            <ac:spMk id="83" creationId="{A376EFB1-01CF-419F-ABF1-2AF02BBFCBD1}"/>
          </ac:spMkLst>
        </pc:spChg>
        <pc:spChg chg="add del">
          <ac:chgData name="Ewa Kasiurak" userId="d47a7b35d83480a4" providerId="LiveId" clId="{E041F5A9-1640-441D-B254-7FB7563878C8}" dt="2020-11-02T17:00:41.447" v="1149" actId="26606"/>
          <ac:spMkLst>
            <pc:docMk/>
            <pc:sldMk cId="2130132709" sldId="283"/>
            <ac:spMk id="85" creationId="{FF9DEA15-78BD-4750-AA18-B9F28A6D5AB8}"/>
          </ac:spMkLst>
        </pc:spChg>
        <pc:spChg chg="add del">
          <ac:chgData name="Ewa Kasiurak" userId="d47a7b35d83480a4" providerId="LiveId" clId="{E041F5A9-1640-441D-B254-7FB7563878C8}" dt="2020-11-02T16:59:41.321" v="1140" actId="26606"/>
          <ac:spMkLst>
            <pc:docMk/>
            <pc:sldMk cId="2130132709" sldId="283"/>
            <ac:spMk id="135" creationId="{68A4132F-DEC6-4332-A00C-A11AD4519B6C}"/>
          </ac:spMkLst>
        </pc:spChg>
        <pc:spChg chg="add del">
          <ac:chgData name="Ewa Kasiurak" userId="d47a7b35d83480a4" providerId="LiveId" clId="{E041F5A9-1640-441D-B254-7FB7563878C8}" dt="2020-11-02T16:59:41.321" v="1140" actId="26606"/>
          <ac:spMkLst>
            <pc:docMk/>
            <pc:sldMk cId="2130132709" sldId="283"/>
            <ac:spMk id="137" creationId="{9B38642C-62C4-4E31-A5D3-BB1DD8CA3942}"/>
          </ac:spMkLst>
        </pc:spChg>
        <pc:spChg chg="add del">
          <ac:chgData name="Ewa Kasiurak" userId="d47a7b35d83480a4" providerId="LiveId" clId="{E041F5A9-1640-441D-B254-7FB7563878C8}" dt="2020-11-02T16:59:41.321" v="1140" actId="26606"/>
          <ac:spMkLst>
            <pc:docMk/>
            <pc:sldMk cId="2130132709" sldId="283"/>
            <ac:spMk id="139" creationId="{A9F66240-8C38-4069-A5C9-2D3FCD97EDAD}"/>
          </ac:spMkLst>
        </pc:spChg>
        <pc:spChg chg="add del">
          <ac:chgData name="Ewa Kasiurak" userId="d47a7b35d83480a4" providerId="LiveId" clId="{E041F5A9-1640-441D-B254-7FB7563878C8}" dt="2020-11-02T16:59:45.845" v="1142" actId="26606"/>
          <ac:spMkLst>
            <pc:docMk/>
            <pc:sldMk cId="2130132709" sldId="283"/>
            <ac:spMk id="1028" creationId="{C7FA33FF-088D-4F16-95A2-2C64D353DEA8}"/>
          </ac:spMkLst>
        </pc:spChg>
        <pc:spChg chg="add del">
          <ac:chgData name="Ewa Kasiurak" userId="d47a7b35d83480a4" providerId="LiveId" clId="{E041F5A9-1640-441D-B254-7FB7563878C8}" dt="2020-11-02T16:59:45.845" v="1142" actId="26606"/>
          <ac:spMkLst>
            <pc:docMk/>
            <pc:sldMk cId="2130132709" sldId="283"/>
            <ac:spMk id="1029" creationId="{A376EFB1-01CF-419F-ABF1-2AF02BBFCBD1}"/>
          </ac:spMkLst>
        </pc:spChg>
        <pc:spChg chg="add del">
          <ac:chgData name="Ewa Kasiurak" userId="d47a7b35d83480a4" providerId="LiveId" clId="{E041F5A9-1640-441D-B254-7FB7563878C8}" dt="2020-11-02T16:59:45.845" v="1142" actId="26606"/>
          <ac:spMkLst>
            <pc:docMk/>
            <pc:sldMk cId="2130132709" sldId="283"/>
            <ac:spMk id="1030" creationId="{FF9DEA15-78BD-4750-AA18-B9F28A6D5AB8}"/>
          </ac:spMkLst>
        </pc:spChg>
        <pc:spChg chg="add del">
          <ac:chgData name="Ewa Kasiurak" userId="d47a7b35d83480a4" providerId="LiveId" clId="{E041F5A9-1640-441D-B254-7FB7563878C8}" dt="2020-11-02T17:00:59.663" v="1152" actId="26606"/>
          <ac:spMkLst>
            <pc:docMk/>
            <pc:sldMk cId="2130132709" sldId="283"/>
            <ac:spMk id="1031" creationId="{C3896A03-3945-419A-B66B-4EE266EDD152}"/>
          </ac:spMkLst>
        </pc:spChg>
        <pc:spChg chg="add del">
          <ac:chgData name="Ewa Kasiurak" userId="d47a7b35d83480a4" providerId="LiveId" clId="{E041F5A9-1640-441D-B254-7FB7563878C8}" dt="2020-11-02T17:00:10.509" v="1146" actId="26606"/>
          <ac:spMkLst>
            <pc:docMk/>
            <pc:sldMk cId="2130132709" sldId="283"/>
            <ac:spMk id="1032" creationId="{73C994B4-9721-4148-9EEC-6793CECDE8DD}"/>
          </ac:spMkLst>
        </pc:spChg>
        <pc:spChg chg="add del">
          <ac:chgData name="Ewa Kasiurak" userId="d47a7b35d83480a4" providerId="LiveId" clId="{E041F5A9-1640-441D-B254-7FB7563878C8}" dt="2020-11-02T17:00:10.509" v="1146" actId="26606"/>
          <ac:spMkLst>
            <pc:docMk/>
            <pc:sldMk cId="2130132709" sldId="283"/>
            <ac:spMk id="1033" creationId="{F9D95E49-763A-4886-B038-82F734740554}"/>
          </ac:spMkLst>
        </pc:spChg>
        <pc:spChg chg="add del">
          <ac:chgData name="Ewa Kasiurak" userId="d47a7b35d83480a4" providerId="LiveId" clId="{E041F5A9-1640-441D-B254-7FB7563878C8}" dt="2020-11-02T17:00:10.509" v="1146" actId="26606"/>
          <ac:spMkLst>
            <pc:docMk/>
            <pc:sldMk cId="2130132709" sldId="283"/>
            <ac:spMk id="1034" creationId="{405FF9F9-2976-47BF-9D5B-059E893A7663}"/>
          </ac:spMkLst>
        </pc:spChg>
        <pc:spChg chg="add del">
          <ac:chgData name="Ewa Kasiurak" userId="d47a7b35d83480a4" providerId="LiveId" clId="{E041F5A9-1640-441D-B254-7FB7563878C8}" dt="2020-11-02T17:00:59.663" v="1152" actId="26606"/>
          <ac:spMkLst>
            <pc:docMk/>
            <pc:sldMk cId="2130132709" sldId="283"/>
            <ac:spMk id="1035" creationId="{B34F5AD2-EDBD-4BBD-A55C-EAFFD0C7097A}"/>
          </ac:spMkLst>
        </pc:spChg>
        <pc:spChg chg="add del">
          <ac:chgData name="Ewa Kasiurak" userId="d47a7b35d83480a4" providerId="LiveId" clId="{E041F5A9-1640-441D-B254-7FB7563878C8}" dt="2020-11-02T17:00:59.663" v="1152" actId="26606"/>
          <ac:spMkLst>
            <pc:docMk/>
            <pc:sldMk cId="2130132709" sldId="283"/>
            <ac:spMk id="1036" creationId="{450D3AD2-FA80-415F-A9CE-54D884561CD7}"/>
          </ac:spMkLst>
        </pc:spChg>
        <pc:spChg chg="add">
          <ac:chgData name="Ewa Kasiurak" userId="d47a7b35d83480a4" providerId="LiveId" clId="{E041F5A9-1640-441D-B254-7FB7563878C8}" dt="2020-11-02T17:00:59.663" v="1152" actId="26606"/>
          <ac:spMkLst>
            <pc:docMk/>
            <pc:sldMk cId="2130132709" sldId="283"/>
            <ac:spMk id="1038" creationId="{C62225A2-D3F0-45D1-9C47-B10375316553}"/>
          </ac:spMkLst>
        </pc:spChg>
        <pc:spChg chg="add">
          <ac:chgData name="Ewa Kasiurak" userId="d47a7b35d83480a4" providerId="LiveId" clId="{E041F5A9-1640-441D-B254-7FB7563878C8}" dt="2020-11-02T17:00:59.663" v="1152" actId="26606"/>
          <ac:spMkLst>
            <pc:docMk/>
            <pc:sldMk cId="2130132709" sldId="283"/>
            <ac:spMk id="1039" creationId="{1B9FBFA8-6AF4-4091-9C8B-DEC6D89338F0}"/>
          </ac:spMkLst>
        </pc:spChg>
        <pc:picChg chg="add del mod ord modCrop">
          <ac:chgData name="Ewa Kasiurak" userId="d47a7b35d83480a4" providerId="LiveId" clId="{E041F5A9-1640-441D-B254-7FB7563878C8}" dt="2020-11-02T17:00:05.229" v="1144" actId="478"/>
          <ac:picMkLst>
            <pc:docMk/>
            <pc:sldMk cId="2130132709" sldId="283"/>
            <ac:picMk id="6" creationId="{9D167F76-D4E5-4BB1-9343-16515F52469B}"/>
          </ac:picMkLst>
        </pc:picChg>
        <pc:picChg chg="add del mod">
          <ac:chgData name="Ewa Kasiurak" userId="d47a7b35d83480a4" providerId="LiveId" clId="{E041F5A9-1640-441D-B254-7FB7563878C8}" dt="2020-11-02T17:00:26.137" v="1147" actId="478"/>
          <ac:picMkLst>
            <pc:docMk/>
            <pc:sldMk cId="2130132709" sldId="283"/>
            <ac:picMk id="10" creationId="{9008E136-4CD0-4634-88A0-ADB58F5B40E1}"/>
          </ac:picMkLst>
        </pc:picChg>
        <pc:picChg chg="add mod ord">
          <ac:chgData name="Ewa Kasiurak" userId="d47a7b35d83480a4" providerId="LiveId" clId="{E041F5A9-1640-441D-B254-7FB7563878C8}" dt="2020-11-02T17:00:59.663" v="1152" actId="26606"/>
          <ac:picMkLst>
            <pc:docMk/>
            <pc:sldMk cId="2130132709" sldId="283"/>
            <ac:picMk id="14" creationId="{0C37881F-4B30-4E01-BF1E-758269BD235C}"/>
          </ac:picMkLst>
        </pc:picChg>
        <pc:picChg chg="add mod ord">
          <ac:chgData name="Ewa Kasiurak" userId="d47a7b35d83480a4" providerId="LiveId" clId="{E041F5A9-1640-441D-B254-7FB7563878C8}" dt="2020-11-02T17:01:10.866" v="1154" actId="1076"/>
          <ac:picMkLst>
            <pc:docMk/>
            <pc:sldMk cId="2130132709" sldId="283"/>
            <ac:picMk id="1026" creationId="{67D0B389-2878-4947-8051-6FF873FB60FE}"/>
          </ac:picMkLst>
        </pc:picChg>
        <pc:cxnChg chg="add del">
          <ac:chgData name="Ewa Kasiurak" userId="d47a7b35d83480a4" providerId="LiveId" clId="{E041F5A9-1640-441D-B254-7FB7563878C8}" dt="2020-11-02T17:00:10.509" v="1146" actId="26606"/>
          <ac:cxnSpMkLst>
            <pc:docMk/>
            <pc:sldMk cId="2130132709" sldId="283"/>
            <ac:cxnSpMk id="141" creationId="{BA0504EE-683F-4FE2-A169-83C71FAA35CB}"/>
          </ac:cxnSpMkLst>
        </pc:cxnChg>
        <pc:cxnChg chg="add del">
          <ac:chgData name="Ewa Kasiurak" userId="d47a7b35d83480a4" providerId="LiveId" clId="{E041F5A9-1640-441D-B254-7FB7563878C8}" dt="2020-11-02T17:00:10.509" v="1146" actId="26606"/>
          <ac:cxnSpMkLst>
            <pc:docMk/>
            <pc:sldMk cId="2130132709" sldId="283"/>
            <ac:cxnSpMk id="143" creationId="{80A61CFF-0E76-478B-B02B-73692D891E7C}"/>
          </ac:cxnSpMkLst>
        </pc:cxnChg>
      </pc:sldChg>
      <pc:sldChg chg="addSp delSp modSp new del mod">
        <pc:chgData name="Ewa Kasiurak" userId="d47a7b35d83480a4" providerId="LiveId" clId="{E041F5A9-1640-441D-B254-7FB7563878C8}" dt="2020-11-02T17:02:44.217" v="1174" actId="2696"/>
        <pc:sldMkLst>
          <pc:docMk/>
          <pc:sldMk cId="3480215115" sldId="283"/>
        </pc:sldMkLst>
        <pc:spChg chg="mod">
          <ac:chgData name="Ewa Kasiurak" userId="d47a7b35d83480a4" providerId="LiveId" clId="{E041F5A9-1640-441D-B254-7FB7563878C8}" dt="2020-11-02T17:02:20.345" v="1171" actId="113"/>
          <ac:spMkLst>
            <pc:docMk/>
            <pc:sldMk cId="3480215115" sldId="283"/>
            <ac:spMk id="2" creationId="{20F1089C-5A03-4ECB-B4FE-FC361F39B3FA}"/>
          </ac:spMkLst>
        </pc:spChg>
        <pc:spChg chg="del">
          <ac:chgData name="Ewa Kasiurak" userId="d47a7b35d83480a4" providerId="LiveId" clId="{E041F5A9-1640-441D-B254-7FB7563878C8}" dt="2020-11-02T17:01:38.107" v="1157"/>
          <ac:spMkLst>
            <pc:docMk/>
            <pc:sldMk cId="3480215115" sldId="283"/>
            <ac:spMk id="3" creationId="{D0FFDD61-1344-4EAB-A6F7-B8238B17765A}"/>
          </ac:spMkLst>
        </pc:spChg>
        <pc:spChg chg="del">
          <ac:chgData name="Ewa Kasiurak" userId="d47a7b35d83480a4" providerId="LiveId" clId="{E041F5A9-1640-441D-B254-7FB7563878C8}" dt="2020-11-02T17:01:59.131" v="1158"/>
          <ac:spMkLst>
            <pc:docMk/>
            <pc:sldMk cId="3480215115" sldId="283"/>
            <ac:spMk id="4" creationId="{2E07D6C0-BEAB-4C64-B0F0-A955BB9CE149}"/>
          </ac:spMkLst>
        </pc:spChg>
        <pc:spChg chg="add mod">
          <ac:chgData name="Ewa Kasiurak" userId="d47a7b35d83480a4" providerId="LiveId" clId="{E041F5A9-1640-441D-B254-7FB7563878C8}" dt="2020-11-02T17:02:39.038" v="1172" actId="478"/>
          <ac:spMkLst>
            <pc:docMk/>
            <pc:sldMk cId="3480215115" sldId="283"/>
            <ac:spMk id="10" creationId="{88CCCE30-CF2B-47F0-8136-5D1803C48826}"/>
          </ac:spMkLst>
        </pc:spChg>
        <pc:spChg chg="add mod">
          <ac:chgData name="Ewa Kasiurak" userId="d47a7b35d83480a4" providerId="LiveId" clId="{E041F5A9-1640-441D-B254-7FB7563878C8}" dt="2020-11-02T17:02:40.659" v="1173" actId="478"/>
          <ac:spMkLst>
            <pc:docMk/>
            <pc:sldMk cId="3480215115" sldId="283"/>
            <ac:spMk id="12" creationId="{A7442C8D-4ED9-42B3-8F7A-1D295528C5F0}"/>
          </ac:spMkLst>
        </pc:spChg>
        <pc:picChg chg="add del mod">
          <ac:chgData name="Ewa Kasiurak" userId="d47a7b35d83480a4" providerId="LiveId" clId="{E041F5A9-1640-441D-B254-7FB7563878C8}" dt="2020-11-02T17:02:39.038" v="1172" actId="478"/>
          <ac:picMkLst>
            <pc:docMk/>
            <pc:sldMk cId="3480215115" sldId="283"/>
            <ac:picMk id="6" creationId="{A495C1B0-9378-461F-9CB2-F25F6CF7C5E5}"/>
          </ac:picMkLst>
        </pc:picChg>
        <pc:picChg chg="add del mod">
          <ac:chgData name="Ewa Kasiurak" userId="d47a7b35d83480a4" providerId="LiveId" clId="{E041F5A9-1640-441D-B254-7FB7563878C8}" dt="2020-11-02T17:02:40.659" v="1173" actId="478"/>
          <ac:picMkLst>
            <pc:docMk/>
            <pc:sldMk cId="3480215115" sldId="283"/>
            <ac:picMk id="8" creationId="{4B4B52C8-96D2-438F-80C6-F2AFEAB5216C}"/>
          </ac:picMkLst>
        </pc:picChg>
      </pc:sldChg>
      <pc:sldChg chg="addSp delSp new del mod">
        <pc:chgData name="Ewa Kasiurak" userId="d47a7b35d83480a4" providerId="LiveId" clId="{E041F5A9-1640-441D-B254-7FB7563878C8}" dt="2020-11-02T17:03:01.924" v="1178" actId="2696"/>
        <pc:sldMkLst>
          <pc:docMk/>
          <pc:sldMk cId="4079906517" sldId="283"/>
        </pc:sldMkLst>
        <pc:spChg chg="add del">
          <ac:chgData name="Ewa Kasiurak" userId="d47a7b35d83480a4" providerId="LiveId" clId="{E041F5A9-1640-441D-B254-7FB7563878C8}" dt="2020-11-02T17:02:59.525" v="1177" actId="22"/>
          <ac:spMkLst>
            <pc:docMk/>
            <pc:sldMk cId="4079906517" sldId="283"/>
            <ac:spMk id="3" creationId="{4B2210C1-6551-428A-8625-A260678EB8DB}"/>
          </ac:spMkLst>
        </pc:spChg>
      </pc:sldChg>
      <pc:sldChg chg="modSp new del mod">
        <pc:chgData name="Ewa Kasiurak" userId="d47a7b35d83480a4" providerId="LiveId" clId="{E041F5A9-1640-441D-B254-7FB7563878C8}" dt="2020-11-02T17:06:33.965" v="1206" actId="680"/>
        <pc:sldMkLst>
          <pc:docMk/>
          <pc:sldMk cId="3562376302" sldId="284"/>
        </pc:sldMkLst>
        <pc:spChg chg="mod">
          <ac:chgData name="Ewa Kasiurak" userId="d47a7b35d83480a4" providerId="LiveId" clId="{E041F5A9-1640-441D-B254-7FB7563878C8}" dt="2020-11-02T17:06:31.086" v="1203" actId="20577"/>
          <ac:spMkLst>
            <pc:docMk/>
            <pc:sldMk cId="3562376302" sldId="284"/>
            <ac:spMk id="2" creationId="{8A11A5C7-3797-4F84-B549-538B98B59FCA}"/>
          </ac:spMkLst>
        </pc:spChg>
        <pc:spChg chg="mod">
          <ac:chgData name="Ewa Kasiurak" userId="d47a7b35d83480a4" providerId="LiveId" clId="{E041F5A9-1640-441D-B254-7FB7563878C8}" dt="2020-11-02T17:06:30.414" v="1202" actId="20577"/>
          <ac:spMkLst>
            <pc:docMk/>
            <pc:sldMk cId="3562376302" sldId="284"/>
            <ac:spMk id="3" creationId="{6700F13A-EED4-4DFB-B0DF-B96724204934}"/>
          </ac:spMkLst>
        </pc:spChg>
        <pc:spChg chg="mod">
          <ac:chgData name="Ewa Kasiurak" userId="d47a7b35d83480a4" providerId="LiveId" clId="{E041F5A9-1640-441D-B254-7FB7563878C8}" dt="2020-11-02T17:06:33.247" v="1205"/>
          <ac:spMkLst>
            <pc:docMk/>
            <pc:sldMk cId="3562376302" sldId="284"/>
            <ac:spMk id="4" creationId="{B9242369-4F05-4C66-94D9-72720EF43DF4}"/>
          </ac:spMkLst>
        </pc:spChg>
      </pc:sldChg>
      <pc:sldChg chg="addSp delSp modSp new mod setBg setClrOvrMap">
        <pc:chgData name="Ewa Kasiurak" userId="d47a7b35d83480a4" providerId="LiveId" clId="{E041F5A9-1640-441D-B254-7FB7563878C8}" dt="2020-11-02T17:08:23.760" v="1217" actId="20577"/>
        <pc:sldMkLst>
          <pc:docMk/>
          <pc:sldMk cId="3570392425" sldId="284"/>
        </pc:sldMkLst>
        <pc:spChg chg="del mod">
          <ac:chgData name="Ewa Kasiurak" userId="d47a7b35d83480a4" providerId="LiveId" clId="{E041F5A9-1640-441D-B254-7FB7563878C8}" dt="2020-11-02T17:07:02.273" v="1211" actId="21"/>
          <ac:spMkLst>
            <pc:docMk/>
            <pc:sldMk cId="3570392425" sldId="284"/>
            <ac:spMk id="2" creationId="{FB8208E5-C85C-46ED-9D8C-4439800826D0}"/>
          </ac:spMkLst>
        </pc:spChg>
        <pc:spChg chg="del">
          <ac:chgData name="Ewa Kasiurak" userId="d47a7b35d83480a4" providerId="LiveId" clId="{E041F5A9-1640-441D-B254-7FB7563878C8}" dt="2020-11-02T17:06:58.661" v="1210" actId="26606"/>
          <ac:spMkLst>
            <pc:docMk/>
            <pc:sldMk cId="3570392425" sldId="284"/>
            <ac:spMk id="3" creationId="{AFE5A16A-1D5A-49E6-A8D8-752E2964E5AA}"/>
          </ac:spMkLst>
        </pc:spChg>
        <pc:spChg chg="mod">
          <ac:chgData name="Ewa Kasiurak" userId="d47a7b35d83480a4" providerId="LiveId" clId="{E041F5A9-1640-441D-B254-7FB7563878C8}" dt="2020-11-02T17:08:23.760" v="1217" actId="20577"/>
          <ac:spMkLst>
            <pc:docMk/>
            <pc:sldMk cId="3570392425" sldId="284"/>
            <ac:spMk id="4" creationId="{1AF8E288-7978-45CD-8342-4BD1F7CF156B}"/>
          </ac:spMkLst>
        </pc:spChg>
        <pc:spChg chg="add">
          <ac:chgData name="Ewa Kasiurak" userId="d47a7b35d83480a4" providerId="LiveId" clId="{E041F5A9-1640-441D-B254-7FB7563878C8}" dt="2020-11-02T17:06:58.661" v="1210" actId="26606"/>
          <ac:spMkLst>
            <pc:docMk/>
            <pc:sldMk cId="3570392425" sldId="284"/>
            <ac:spMk id="9" creationId="{EA67B5B4-3A24-436E-B663-1B2EBFF8A0CD}"/>
          </ac:spMkLst>
        </pc:spChg>
        <pc:spChg chg="add">
          <ac:chgData name="Ewa Kasiurak" userId="d47a7b35d83480a4" providerId="LiveId" clId="{E041F5A9-1640-441D-B254-7FB7563878C8}" dt="2020-11-02T17:06:58.661" v="1210" actId="26606"/>
          <ac:spMkLst>
            <pc:docMk/>
            <pc:sldMk cId="3570392425" sldId="284"/>
            <ac:spMk id="11" creationId="{987FDF89-C993-41F4-A1B8-DBAFF16008A9}"/>
          </ac:spMkLst>
        </pc:spChg>
        <pc:spChg chg="add">
          <ac:chgData name="Ewa Kasiurak" userId="d47a7b35d83480a4" providerId="LiveId" clId="{E041F5A9-1640-441D-B254-7FB7563878C8}" dt="2020-11-02T17:06:58.661" v="1210" actId="26606"/>
          <ac:spMkLst>
            <pc:docMk/>
            <pc:sldMk cId="3570392425" sldId="284"/>
            <ac:spMk id="13" creationId="{64E585EA-75FD-4025-8270-F66A58A15CDA}"/>
          </ac:spMkLst>
        </pc:spChg>
      </pc:sldChg>
      <pc:sldChg chg="addSp delSp modSp new mod setBg setClrOvrMap">
        <pc:chgData name="Ewa Kasiurak" userId="d47a7b35d83480a4" providerId="LiveId" clId="{E041F5A9-1640-441D-B254-7FB7563878C8}" dt="2020-11-02T17:09:57.042" v="1228" actId="5793"/>
        <pc:sldMkLst>
          <pc:docMk/>
          <pc:sldMk cId="4017578006" sldId="285"/>
        </pc:sldMkLst>
        <pc:spChg chg="del mod">
          <ac:chgData name="Ewa Kasiurak" userId="d47a7b35d83480a4" providerId="LiveId" clId="{E041F5A9-1640-441D-B254-7FB7563878C8}" dt="2020-11-02T17:09:55.083" v="1227" actId="21"/>
          <ac:spMkLst>
            <pc:docMk/>
            <pc:sldMk cId="4017578006" sldId="285"/>
            <ac:spMk id="2" creationId="{FF615700-BE58-430E-B83E-2F724ED0C4A4}"/>
          </ac:spMkLst>
        </pc:spChg>
        <pc:spChg chg="del">
          <ac:chgData name="Ewa Kasiurak" userId="d47a7b35d83480a4" providerId="LiveId" clId="{E041F5A9-1640-441D-B254-7FB7563878C8}" dt="2020-11-02T17:09:45.232" v="1225" actId="26606"/>
          <ac:spMkLst>
            <pc:docMk/>
            <pc:sldMk cId="4017578006" sldId="285"/>
            <ac:spMk id="3" creationId="{A5C7571F-C081-4F5C-B7D9-C6995B11AB06}"/>
          </ac:spMkLst>
        </pc:spChg>
        <pc:spChg chg="mod">
          <ac:chgData name="Ewa Kasiurak" userId="d47a7b35d83480a4" providerId="LiveId" clId="{E041F5A9-1640-441D-B254-7FB7563878C8}" dt="2020-11-02T17:09:57.042" v="1228" actId="5793"/>
          <ac:spMkLst>
            <pc:docMk/>
            <pc:sldMk cId="4017578006" sldId="285"/>
            <ac:spMk id="4" creationId="{B089E78C-5CDE-4993-B585-F4003AF3FFCE}"/>
          </ac:spMkLst>
        </pc:spChg>
        <pc:spChg chg="add">
          <ac:chgData name="Ewa Kasiurak" userId="d47a7b35d83480a4" providerId="LiveId" clId="{E041F5A9-1640-441D-B254-7FB7563878C8}" dt="2020-11-02T17:09:45.232" v="1225" actId="26606"/>
          <ac:spMkLst>
            <pc:docMk/>
            <pc:sldMk cId="4017578006" sldId="285"/>
            <ac:spMk id="10" creationId="{16EA23B6-4B44-4D76-87BA-D81CE35EDB73}"/>
          </ac:spMkLst>
        </pc:spChg>
        <pc:spChg chg="add">
          <ac:chgData name="Ewa Kasiurak" userId="d47a7b35d83480a4" providerId="LiveId" clId="{E041F5A9-1640-441D-B254-7FB7563878C8}" dt="2020-11-02T17:09:45.232" v="1225" actId="26606"/>
          <ac:spMkLst>
            <pc:docMk/>
            <pc:sldMk cId="4017578006" sldId="285"/>
            <ac:spMk id="12" creationId="{2EEEAE0B-25B7-437B-B834-B70A935419CA}"/>
          </ac:spMkLst>
        </pc:spChg>
        <pc:picChg chg="add">
          <ac:chgData name="Ewa Kasiurak" userId="d47a7b35d83480a4" providerId="LiveId" clId="{E041F5A9-1640-441D-B254-7FB7563878C8}" dt="2020-11-02T17:09:45.232" v="1225" actId="26606"/>
          <ac:picMkLst>
            <pc:docMk/>
            <pc:sldMk cId="4017578006" sldId="285"/>
            <ac:picMk id="6" creationId="{4F9FB818-2CAF-495C-B8F9-C58B18904344}"/>
          </ac:picMkLst>
        </pc:picChg>
      </pc:sldChg>
      <pc:sldChg chg="addSp delSp modSp new del mod setBg">
        <pc:chgData name="Ewa Kasiurak" userId="d47a7b35d83480a4" providerId="LiveId" clId="{E041F5A9-1640-441D-B254-7FB7563878C8}" dt="2020-11-06T15:29:23.755" v="1294" actId="2696"/>
        <pc:sldMkLst>
          <pc:docMk/>
          <pc:sldMk cId="1369828262" sldId="286"/>
        </pc:sldMkLst>
        <pc:spChg chg="mod">
          <ac:chgData name="Ewa Kasiurak" userId="d47a7b35d83480a4" providerId="LiveId" clId="{E041F5A9-1640-441D-B254-7FB7563878C8}" dt="2020-11-06T15:23:37.708" v="1252" actId="26606"/>
          <ac:spMkLst>
            <pc:docMk/>
            <pc:sldMk cId="1369828262" sldId="286"/>
            <ac:spMk id="2" creationId="{D71CA6C7-25A6-4DC6-9AD9-0D2E48A864B8}"/>
          </ac:spMkLst>
        </pc:spChg>
        <pc:spChg chg="mod ord">
          <ac:chgData name="Ewa Kasiurak" userId="d47a7b35d83480a4" providerId="LiveId" clId="{E041F5A9-1640-441D-B254-7FB7563878C8}" dt="2020-11-06T15:23:37.708" v="1252" actId="26606"/>
          <ac:spMkLst>
            <pc:docMk/>
            <pc:sldMk cId="1369828262" sldId="286"/>
            <ac:spMk id="3" creationId="{0F8E552D-E1A3-4AA8-81F4-3A9E57932332}"/>
          </ac:spMkLst>
        </pc:spChg>
        <pc:spChg chg="add del">
          <ac:chgData name="Ewa Kasiurak" userId="d47a7b35d83480a4" providerId="LiveId" clId="{E041F5A9-1640-441D-B254-7FB7563878C8}" dt="2020-11-06T15:23:37.686" v="1251" actId="26606"/>
          <ac:spMkLst>
            <pc:docMk/>
            <pc:sldMk cId="1369828262" sldId="286"/>
            <ac:spMk id="10" creationId="{D7A453D2-15D8-4403-815F-291FA16340D9}"/>
          </ac:spMkLst>
        </pc:spChg>
        <pc:spChg chg="add del">
          <ac:chgData name="Ewa Kasiurak" userId="d47a7b35d83480a4" providerId="LiveId" clId="{E041F5A9-1640-441D-B254-7FB7563878C8}" dt="2020-11-06T15:23:37.686" v="1251" actId="26606"/>
          <ac:spMkLst>
            <pc:docMk/>
            <pc:sldMk cId="1369828262" sldId="286"/>
            <ac:spMk id="12" creationId="{8161EA6B-09CA-445B-AB0D-8DF76FA92DEF}"/>
          </ac:spMkLst>
        </pc:spChg>
        <pc:spChg chg="add del">
          <ac:chgData name="Ewa Kasiurak" userId="d47a7b35d83480a4" providerId="LiveId" clId="{E041F5A9-1640-441D-B254-7FB7563878C8}" dt="2020-11-06T15:23:37.686" v="1251" actId="26606"/>
          <ac:spMkLst>
            <pc:docMk/>
            <pc:sldMk cId="1369828262" sldId="286"/>
            <ac:spMk id="22" creationId="{B8114C98-A349-4111-A123-E8EAB86ABE30}"/>
          </ac:spMkLst>
        </pc:spChg>
        <pc:spChg chg="add del">
          <ac:chgData name="Ewa Kasiurak" userId="d47a7b35d83480a4" providerId="LiveId" clId="{E041F5A9-1640-441D-B254-7FB7563878C8}" dt="2020-11-06T15:23:37.686" v="1251" actId="26606"/>
          <ac:spMkLst>
            <pc:docMk/>
            <pc:sldMk cId="1369828262" sldId="286"/>
            <ac:spMk id="36" creationId="{E2D3D3F2-ABBB-4453-B1C5-1BEBF7E4DD56}"/>
          </ac:spMkLst>
        </pc:spChg>
        <pc:spChg chg="add">
          <ac:chgData name="Ewa Kasiurak" userId="d47a7b35d83480a4" providerId="LiveId" clId="{E041F5A9-1640-441D-B254-7FB7563878C8}" dt="2020-11-06T15:23:37.708" v="1252" actId="26606"/>
          <ac:spMkLst>
            <pc:docMk/>
            <pc:sldMk cId="1369828262" sldId="286"/>
            <ac:spMk id="44" creationId="{C3896A03-3945-419A-B66B-4EE266EDD152}"/>
          </ac:spMkLst>
        </pc:spChg>
        <pc:spChg chg="add">
          <ac:chgData name="Ewa Kasiurak" userId="d47a7b35d83480a4" providerId="LiveId" clId="{E041F5A9-1640-441D-B254-7FB7563878C8}" dt="2020-11-06T15:23:37.708" v="1252" actId="26606"/>
          <ac:spMkLst>
            <pc:docMk/>
            <pc:sldMk cId="1369828262" sldId="286"/>
            <ac:spMk id="45" creationId="{B34F5AD2-EDBD-4BBD-A55C-EAFFD0C7097A}"/>
          </ac:spMkLst>
        </pc:spChg>
        <pc:spChg chg="add">
          <ac:chgData name="Ewa Kasiurak" userId="d47a7b35d83480a4" providerId="LiveId" clId="{E041F5A9-1640-441D-B254-7FB7563878C8}" dt="2020-11-06T15:23:37.708" v="1252" actId="26606"/>
          <ac:spMkLst>
            <pc:docMk/>
            <pc:sldMk cId="1369828262" sldId="286"/>
            <ac:spMk id="46" creationId="{450D3AD2-FA80-415F-A9CE-54D884561CD7}"/>
          </ac:spMkLst>
        </pc:spChg>
        <pc:grpChg chg="add del">
          <ac:chgData name="Ewa Kasiurak" userId="d47a7b35d83480a4" providerId="LiveId" clId="{E041F5A9-1640-441D-B254-7FB7563878C8}" dt="2020-11-06T15:23:37.686" v="1251" actId="26606"/>
          <ac:grpSpMkLst>
            <pc:docMk/>
            <pc:sldMk cId="1369828262" sldId="286"/>
            <ac:grpSpMk id="14" creationId="{1EA1DAFF-CECA-492F-BFA1-22C64956B8D9}"/>
          </ac:grpSpMkLst>
        </pc:grpChg>
        <pc:grpChg chg="add del">
          <ac:chgData name="Ewa Kasiurak" userId="d47a7b35d83480a4" providerId="LiveId" clId="{E041F5A9-1640-441D-B254-7FB7563878C8}" dt="2020-11-06T15:23:37.686" v="1251" actId="26606"/>
          <ac:grpSpMkLst>
            <pc:docMk/>
            <pc:sldMk cId="1369828262" sldId="286"/>
            <ac:grpSpMk id="24" creationId="{670FB431-AE18-414D-92F4-1D12D1991152}"/>
          </ac:grpSpMkLst>
        </pc:grpChg>
        <pc:grpChg chg="add del">
          <ac:chgData name="Ewa Kasiurak" userId="d47a7b35d83480a4" providerId="LiveId" clId="{E041F5A9-1640-441D-B254-7FB7563878C8}" dt="2020-11-06T15:23:37.686" v="1251" actId="26606"/>
          <ac:grpSpMkLst>
            <pc:docMk/>
            <pc:sldMk cId="1369828262" sldId="286"/>
            <ac:grpSpMk id="30" creationId="{AF19A774-30A5-488B-9BAF-629C6440294E}"/>
          </ac:grpSpMkLst>
        </pc:grpChg>
        <pc:grpChg chg="add del">
          <ac:chgData name="Ewa Kasiurak" userId="d47a7b35d83480a4" providerId="LiveId" clId="{E041F5A9-1640-441D-B254-7FB7563878C8}" dt="2020-11-06T15:23:37.686" v="1251" actId="26606"/>
          <ac:grpSpMkLst>
            <pc:docMk/>
            <pc:sldMk cId="1369828262" sldId="286"/>
            <ac:grpSpMk id="38" creationId="{8214E4A5-A0D2-42C4-8D14-D2A7E495F041}"/>
          </ac:grpSpMkLst>
        </pc:grpChg>
        <pc:picChg chg="add mod ord">
          <ac:chgData name="Ewa Kasiurak" userId="d47a7b35d83480a4" providerId="LiveId" clId="{E041F5A9-1640-441D-B254-7FB7563878C8}" dt="2020-11-06T15:24:24.113" v="1254" actId="1076"/>
          <ac:picMkLst>
            <pc:docMk/>
            <pc:sldMk cId="1369828262" sldId="286"/>
            <ac:picMk id="5" creationId="{80F0C3F6-1417-41CF-8DDA-DC96BFE44E0B}"/>
          </ac:picMkLst>
        </pc:picChg>
      </pc:sldChg>
      <pc:sldChg chg="modSp new del mod">
        <pc:chgData name="Ewa Kasiurak" userId="d47a7b35d83480a4" providerId="LiveId" clId="{E041F5A9-1640-441D-B254-7FB7563878C8}" dt="2020-11-06T15:25:26.585" v="1263" actId="680"/>
        <pc:sldMkLst>
          <pc:docMk/>
          <pc:sldMk cId="637722040" sldId="287"/>
        </pc:sldMkLst>
        <pc:spChg chg="mod">
          <ac:chgData name="Ewa Kasiurak" userId="d47a7b35d83480a4" providerId="LiveId" clId="{E041F5A9-1640-441D-B254-7FB7563878C8}" dt="2020-11-06T15:25:25.367" v="1262"/>
          <ac:spMkLst>
            <pc:docMk/>
            <pc:sldMk cId="637722040" sldId="287"/>
            <ac:spMk id="2" creationId="{3F01FDE8-D8A6-4FBF-B312-A1BD318CDA7C}"/>
          </ac:spMkLst>
        </pc:spChg>
        <pc:spChg chg="mod">
          <ac:chgData name="Ewa Kasiurak" userId="d47a7b35d83480a4" providerId="LiveId" clId="{E041F5A9-1640-441D-B254-7FB7563878C8}" dt="2020-11-06T15:25:24.935" v="1261"/>
          <ac:spMkLst>
            <pc:docMk/>
            <pc:sldMk cId="637722040" sldId="287"/>
            <ac:spMk id="4" creationId="{AC9FAB09-2008-446D-BC1C-DF45581B5B96}"/>
          </ac:spMkLst>
        </pc:spChg>
      </pc:sldChg>
      <pc:sldChg chg="addSp delSp modSp new mod ord setBg setClrOvrMap">
        <pc:chgData name="Ewa Kasiurak" userId="d47a7b35d83480a4" providerId="LiveId" clId="{E041F5A9-1640-441D-B254-7FB7563878C8}" dt="2020-11-06T15:35:14.069" v="1325" actId="1076"/>
        <pc:sldMkLst>
          <pc:docMk/>
          <pc:sldMk cId="1078921241" sldId="287"/>
        </pc:sldMkLst>
        <pc:spChg chg="mod">
          <ac:chgData name="Ewa Kasiurak" userId="d47a7b35d83480a4" providerId="LiveId" clId="{E041F5A9-1640-441D-B254-7FB7563878C8}" dt="2020-11-06T15:35:03.315" v="1321" actId="1076"/>
          <ac:spMkLst>
            <pc:docMk/>
            <pc:sldMk cId="1078921241" sldId="287"/>
            <ac:spMk id="2" creationId="{68E9E69B-36BE-45B9-B372-3123919B733D}"/>
          </ac:spMkLst>
        </pc:spChg>
        <pc:spChg chg="add del">
          <ac:chgData name="Ewa Kasiurak" userId="d47a7b35d83480a4" providerId="LiveId" clId="{E041F5A9-1640-441D-B254-7FB7563878C8}" dt="2020-11-06T15:26:37.492" v="1273"/>
          <ac:spMkLst>
            <pc:docMk/>
            <pc:sldMk cId="1078921241" sldId="287"/>
            <ac:spMk id="3" creationId="{7890F085-5D90-45DA-8419-EE7F01823147}"/>
          </ac:spMkLst>
        </pc:spChg>
        <pc:spChg chg="mod">
          <ac:chgData name="Ewa Kasiurak" userId="d47a7b35d83480a4" providerId="LiveId" clId="{E041F5A9-1640-441D-B254-7FB7563878C8}" dt="2020-11-06T15:35:08.490" v="1324" actId="27636"/>
          <ac:spMkLst>
            <pc:docMk/>
            <pc:sldMk cId="1078921241" sldId="287"/>
            <ac:spMk id="4" creationId="{2A609450-0D13-4D21-99D7-3C43FCDF518B}"/>
          </ac:spMkLst>
        </pc:spChg>
        <pc:spChg chg="add del">
          <ac:chgData name="Ewa Kasiurak" userId="d47a7b35d83480a4" providerId="LiveId" clId="{E041F5A9-1640-441D-B254-7FB7563878C8}" dt="2020-11-06T15:26:59.997" v="1277" actId="26606"/>
          <ac:spMkLst>
            <pc:docMk/>
            <pc:sldMk cId="1078921241" sldId="287"/>
            <ac:spMk id="10" creationId="{D7A453D2-15D8-4403-815F-291FA16340D9}"/>
          </ac:spMkLst>
        </pc:spChg>
        <pc:spChg chg="add del mod">
          <ac:chgData name="Ewa Kasiurak" userId="d47a7b35d83480a4" providerId="LiveId" clId="{E041F5A9-1640-441D-B254-7FB7563878C8}" dt="2020-11-06T15:27:43.345" v="1284" actId="26606"/>
          <ac:spMkLst>
            <pc:docMk/>
            <pc:sldMk cId="1078921241" sldId="287"/>
            <ac:spMk id="11" creationId="{C10B7CBB-DE72-401E-8F62-76435F7EFD54}"/>
          </ac:spMkLst>
        </pc:spChg>
        <pc:spChg chg="add del">
          <ac:chgData name="Ewa Kasiurak" userId="d47a7b35d83480a4" providerId="LiveId" clId="{E041F5A9-1640-441D-B254-7FB7563878C8}" dt="2020-11-06T15:26:52.340" v="1275" actId="26606"/>
          <ac:spMkLst>
            <pc:docMk/>
            <pc:sldMk cId="1078921241" sldId="287"/>
            <ac:spMk id="13" creationId="{91CC89A3-857A-4D53-ADCB-0A14B4B404F8}"/>
          </ac:spMkLst>
        </pc:spChg>
        <pc:spChg chg="add del">
          <ac:chgData name="Ewa Kasiurak" userId="d47a7b35d83480a4" providerId="LiveId" clId="{E041F5A9-1640-441D-B254-7FB7563878C8}" dt="2020-11-06T15:26:59.997" v="1277" actId="26606"/>
          <ac:spMkLst>
            <pc:docMk/>
            <pc:sldMk cId="1078921241" sldId="287"/>
            <ac:spMk id="15" creationId="{8161EA6B-09CA-445B-AB0D-8DF76FA92DEF}"/>
          </ac:spMkLst>
        </pc:spChg>
        <pc:spChg chg="add del">
          <ac:chgData name="Ewa Kasiurak" userId="d47a7b35d83480a4" providerId="LiveId" clId="{E041F5A9-1640-441D-B254-7FB7563878C8}" dt="2020-11-06T15:26:59.997" v="1277" actId="26606"/>
          <ac:spMkLst>
            <pc:docMk/>
            <pc:sldMk cId="1078921241" sldId="287"/>
            <ac:spMk id="25" creationId="{B8114C98-A349-4111-A123-E8EAB86ABE30}"/>
          </ac:spMkLst>
        </pc:spChg>
        <pc:spChg chg="add del">
          <ac:chgData name="Ewa Kasiurak" userId="d47a7b35d83480a4" providerId="LiveId" clId="{E041F5A9-1640-441D-B254-7FB7563878C8}" dt="2020-11-06T15:26:59.997" v="1277" actId="26606"/>
          <ac:spMkLst>
            <pc:docMk/>
            <pc:sldMk cId="1078921241" sldId="287"/>
            <ac:spMk id="33" creationId="{E2D3D3F2-ABBB-4453-B1C5-1BEBF7E4DD56}"/>
          </ac:spMkLst>
        </pc:spChg>
        <pc:spChg chg="add del">
          <ac:chgData name="Ewa Kasiurak" userId="d47a7b35d83480a4" providerId="LiveId" clId="{E041F5A9-1640-441D-B254-7FB7563878C8}" dt="2020-11-06T15:27:43.345" v="1284" actId="26606"/>
          <ac:spMkLst>
            <pc:docMk/>
            <pc:sldMk cId="1078921241" sldId="287"/>
            <ac:spMk id="47" creationId="{C3896A03-3945-419A-B66B-4EE266EDD152}"/>
          </ac:spMkLst>
        </pc:spChg>
        <pc:spChg chg="add del">
          <ac:chgData name="Ewa Kasiurak" userId="d47a7b35d83480a4" providerId="LiveId" clId="{E041F5A9-1640-441D-B254-7FB7563878C8}" dt="2020-11-06T15:27:43.345" v="1284" actId="26606"/>
          <ac:spMkLst>
            <pc:docMk/>
            <pc:sldMk cId="1078921241" sldId="287"/>
            <ac:spMk id="48" creationId="{B34F5AD2-EDBD-4BBD-A55C-EAFFD0C7097A}"/>
          </ac:spMkLst>
        </pc:spChg>
        <pc:spChg chg="add del">
          <ac:chgData name="Ewa Kasiurak" userId="d47a7b35d83480a4" providerId="LiveId" clId="{E041F5A9-1640-441D-B254-7FB7563878C8}" dt="2020-11-06T15:27:43.345" v="1284" actId="26606"/>
          <ac:spMkLst>
            <pc:docMk/>
            <pc:sldMk cId="1078921241" sldId="287"/>
            <ac:spMk id="49" creationId="{450D3AD2-FA80-415F-A9CE-54D884561CD7}"/>
          </ac:spMkLst>
        </pc:spChg>
        <pc:spChg chg="add del">
          <ac:chgData name="Ewa Kasiurak" userId="d47a7b35d83480a4" providerId="LiveId" clId="{E041F5A9-1640-441D-B254-7FB7563878C8}" dt="2020-11-06T15:27:36.870" v="1281" actId="26606"/>
          <ac:spMkLst>
            <pc:docMk/>
            <pc:sldMk cId="1078921241" sldId="287"/>
            <ac:spMk id="54" creationId="{7264F718-7FAC-4056-9FA9-A603EC682FE7}"/>
          </ac:spMkLst>
        </pc:spChg>
        <pc:spChg chg="add del">
          <ac:chgData name="Ewa Kasiurak" userId="d47a7b35d83480a4" providerId="LiveId" clId="{E041F5A9-1640-441D-B254-7FB7563878C8}" dt="2020-11-06T15:27:36.870" v="1281" actId="26606"/>
          <ac:spMkLst>
            <pc:docMk/>
            <pc:sldMk cId="1078921241" sldId="287"/>
            <ac:spMk id="56" creationId="{F74639F7-E3C7-4165-A83E-6386A86BA1DA}"/>
          </ac:spMkLst>
        </pc:spChg>
        <pc:spChg chg="add del">
          <ac:chgData name="Ewa Kasiurak" userId="d47a7b35d83480a4" providerId="LiveId" clId="{E041F5A9-1640-441D-B254-7FB7563878C8}" dt="2020-11-06T15:27:36.870" v="1281" actId="26606"/>
          <ac:spMkLst>
            <pc:docMk/>
            <pc:sldMk cId="1078921241" sldId="287"/>
            <ac:spMk id="58" creationId="{8B3AF0F1-707A-463E-B5EE-33C63A40CFC9}"/>
          </ac:spMkLst>
        </pc:spChg>
        <pc:spChg chg="add del">
          <ac:chgData name="Ewa Kasiurak" userId="d47a7b35d83480a4" providerId="LiveId" clId="{E041F5A9-1640-441D-B254-7FB7563878C8}" dt="2020-11-06T15:27:43.329" v="1283" actId="26606"/>
          <ac:spMkLst>
            <pc:docMk/>
            <pc:sldMk cId="1078921241" sldId="287"/>
            <ac:spMk id="60" creationId="{C7FA33FF-088D-4F16-95A2-2C64D353DEA8}"/>
          </ac:spMkLst>
        </pc:spChg>
        <pc:spChg chg="add del">
          <ac:chgData name="Ewa Kasiurak" userId="d47a7b35d83480a4" providerId="LiveId" clId="{E041F5A9-1640-441D-B254-7FB7563878C8}" dt="2020-11-06T15:27:43.329" v="1283" actId="26606"/>
          <ac:spMkLst>
            <pc:docMk/>
            <pc:sldMk cId="1078921241" sldId="287"/>
            <ac:spMk id="61" creationId="{A376EFB1-01CF-419F-ABF1-2AF02BBFCBD1}"/>
          </ac:spMkLst>
        </pc:spChg>
        <pc:spChg chg="add del">
          <ac:chgData name="Ewa Kasiurak" userId="d47a7b35d83480a4" providerId="LiveId" clId="{E041F5A9-1640-441D-B254-7FB7563878C8}" dt="2020-11-06T15:27:43.329" v="1283" actId="26606"/>
          <ac:spMkLst>
            <pc:docMk/>
            <pc:sldMk cId="1078921241" sldId="287"/>
            <ac:spMk id="62" creationId="{FF9DEA15-78BD-4750-AA18-B9F28A6D5AB8}"/>
          </ac:spMkLst>
        </pc:spChg>
        <pc:spChg chg="add">
          <ac:chgData name="Ewa Kasiurak" userId="d47a7b35d83480a4" providerId="LiveId" clId="{E041F5A9-1640-441D-B254-7FB7563878C8}" dt="2020-11-06T15:27:43.345" v="1284" actId="26606"/>
          <ac:spMkLst>
            <pc:docMk/>
            <pc:sldMk cId="1078921241" sldId="287"/>
            <ac:spMk id="64" creationId="{EA67B5B4-3A24-436E-B663-1B2EBFF8A0CD}"/>
          </ac:spMkLst>
        </pc:spChg>
        <pc:spChg chg="add">
          <ac:chgData name="Ewa Kasiurak" userId="d47a7b35d83480a4" providerId="LiveId" clId="{E041F5A9-1640-441D-B254-7FB7563878C8}" dt="2020-11-06T15:27:43.345" v="1284" actId="26606"/>
          <ac:spMkLst>
            <pc:docMk/>
            <pc:sldMk cId="1078921241" sldId="287"/>
            <ac:spMk id="65" creationId="{987FDF89-C993-41F4-A1B8-DBAFF16008A9}"/>
          </ac:spMkLst>
        </pc:spChg>
        <pc:spChg chg="add">
          <ac:chgData name="Ewa Kasiurak" userId="d47a7b35d83480a4" providerId="LiveId" clId="{E041F5A9-1640-441D-B254-7FB7563878C8}" dt="2020-11-06T15:27:43.345" v="1284" actId="26606"/>
          <ac:spMkLst>
            <pc:docMk/>
            <pc:sldMk cId="1078921241" sldId="287"/>
            <ac:spMk id="66" creationId="{64E585EA-75FD-4025-8270-F66A58A15CDA}"/>
          </ac:spMkLst>
        </pc:spChg>
        <pc:grpChg chg="add del">
          <ac:chgData name="Ewa Kasiurak" userId="d47a7b35d83480a4" providerId="LiveId" clId="{E041F5A9-1640-441D-B254-7FB7563878C8}" dt="2020-11-06T15:26:59.997" v="1277" actId="26606"/>
          <ac:grpSpMkLst>
            <pc:docMk/>
            <pc:sldMk cId="1078921241" sldId="287"/>
            <ac:grpSpMk id="17" creationId="{B352BBB9-69A8-405C-9209-A9FE217AEDC4}"/>
          </ac:grpSpMkLst>
        </pc:grpChg>
        <pc:grpChg chg="add del">
          <ac:chgData name="Ewa Kasiurak" userId="d47a7b35d83480a4" providerId="LiveId" clId="{E041F5A9-1640-441D-B254-7FB7563878C8}" dt="2020-11-06T15:26:59.997" v="1277" actId="26606"/>
          <ac:grpSpMkLst>
            <pc:docMk/>
            <pc:sldMk cId="1078921241" sldId="287"/>
            <ac:grpSpMk id="27" creationId="{670FB431-AE18-414D-92F4-1D12D1991152}"/>
          </ac:grpSpMkLst>
        </pc:grpChg>
        <pc:grpChg chg="add del">
          <ac:chgData name="Ewa Kasiurak" userId="d47a7b35d83480a4" providerId="LiveId" clId="{E041F5A9-1640-441D-B254-7FB7563878C8}" dt="2020-11-06T15:26:59.997" v="1277" actId="26606"/>
          <ac:grpSpMkLst>
            <pc:docMk/>
            <pc:sldMk cId="1078921241" sldId="287"/>
            <ac:grpSpMk id="35" creationId="{8214E4A5-A0D2-42C4-8D14-D2A7E495F041}"/>
          </ac:grpSpMkLst>
        </pc:grpChg>
        <pc:grpChg chg="add del">
          <ac:chgData name="Ewa Kasiurak" userId="d47a7b35d83480a4" providerId="LiveId" clId="{E041F5A9-1640-441D-B254-7FB7563878C8}" dt="2020-11-06T15:26:59.997" v="1277" actId="26606"/>
          <ac:grpSpMkLst>
            <pc:docMk/>
            <pc:sldMk cId="1078921241" sldId="287"/>
            <ac:grpSpMk id="41" creationId="{AF19A774-30A5-488B-9BAF-629C6440294E}"/>
          </ac:grpSpMkLst>
        </pc:grpChg>
        <pc:picChg chg="add del mod">
          <ac:chgData name="Ewa Kasiurak" userId="d47a7b35d83480a4" providerId="LiveId" clId="{E041F5A9-1640-441D-B254-7FB7563878C8}" dt="2020-11-06T15:26:35.198" v="1272"/>
          <ac:picMkLst>
            <pc:docMk/>
            <pc:sldMk cId="1078921241" sldId="287"/>
            <ac:picMk id="6" creationId="{053663D4-C3BC-42B2-9069-4714B481834F}"/>
          </ac:picMkLst>
        </pc:picChg>
        <pc:picChg chg="add del mod ord">
          <ac:chgData name="Ewa Kasiurak" userId="d47a7b35d83480a4" providerId="LiveId" clId="{E041F5A9-1640-441D-B254-7FB7563878C8}" dt="2020-11-06T15:27:28.157" v="1279" actId="478"/>
          <ac:picMkLst>
            <pc:docMk/>
            <pc:sldMk cId="1078921241" sldId="287"/>
            <ac:picMk id="8" creationId="{3FA02ECC-4FD2-49A3-9918-B7C74D01658C}"/>
          </ac:picMkLst>
        </pc:picChg>
        <pc:picChg chg="add mod">
          <ac:chgData name="Ewa Kasiurak" userId="d47a7b35d83480a4" providerId="LiveId" clId="{E041F5A9-1640-441D-B254-7FB7563878C8}" dt="2020-11-06T15:35:14.069" v="1325" actId="1076"/>
          <ac:picMkLst>
            <pc:docMk/>
            <pc:sldMk cId="1078921241" sldId="287"/>
            <ac:picMk id="14" creationId="{E92209FE-4055-4F8B-B0C7-23CF1F1AD63C}"/>
          </ac:picMkLst>
        </pc:picChg>
      </pc:sldChg>
      <pc:sldChg chg="modSp new del mod">
        <pc:chgData name="Ewa Kasiurak" userId="d47a7b35d83480a4" providerId="LiveId" clId="{E041F5A9-1640-441D-B254-7FB7563878C8}" dt="2020-11-06T15:25:49.398" v="1266" actId="2696"/>
        <pc:sldMkLst>
          <pc:docMk/>
          <pc:sldMk cId="3681955498" sldId="287"/>
        </pc:sldMkLst>
        <pc:spChg chg="mod">
          <ac:chgData name="Ewa Kasiurak" userId="d47a7b35d83480a4" providerId="LiveId" clId="{E041F5A9-1640-441D-B254-7FB7563878C8}" dt="2020-11-06T15:25:34.719" v="1265"/>
          <ac:spMkLst>
            <pc:docMk/>
            <pc:sldMk cId="3681955498" sldId="287"/>
            <ac:spMk id="4" creationId="{8C1EE738-D14C-44CE-AC9F-4F17D6285269}"/>
          </ac:spMkLst>
        </pc:spChg>
      </pc:sldChg>
      <pc:sldChg chg="addSp delSp modSp new mod setBg setClrOvrMap">
        <pc:chgData name="Ewa Kasiurak" userId="d47a7b35d83480a4" providerId="LiveId" clId="{E041F5A9-1640-441D-B254-7FB7563878C8}" dt="2020-11-06T15:31:55.664" v="1318" actId="120"/>
        <pc:sldMkLst>
          <pc:docMk/>
          <pc:sldMk cId="1352702456" sldId="288"/>
        </pc:sldMkLst>
        <pc:spChg chg="mod">
          <ac:chgData name="Ewa Kasiurak" userId="d47a7b35d83480a4" providerId="LiveId" clId="{E041F5A9-1640-441D-B254-7FB7563878C8}" dt="2020-11-06T15:31:51.032" v="1317" actId="255"/>
          <ac:spMkLst>
            <pc:docMk/>
            <pc:sldMk cId="1352702456" sldId="288"/>
            <ac:spMk id="2" creationId="{080E9725-3C64-44D0-9E0F-B087B17B8F04}"/>
          </ac:spMkLst>
        </pc:spChg>
        <pc:spChg chg="add del">
          <ac:chgData name="Ewa Kasiurak" userId="d47a7b35d83480a4" providerId="LiveId" clId="{E041F5A9-1640-441D-B254-7FB7563878C8}" dt="2020-11-06T15:30:44.307" v="1309" actId="26606"/>
          <ac:spMkLst>
            <pc:docMk/>
            <pc:sldMk cId="1352702456" sldId="288"/>
            <ac:spMk id="3" creationId="{6BD31336-D931-4ED9-A33D-8B9931BB8365}"/>
          </ac:spMkLst>
        </pc:spChg>
        <pc:spChg chg="mod">
          <ac:chgData name="Ewa Kasiurak" userId="d47a7b35d83480a4" providerId="LiveId" clId="{E041F5A9-1640-441D-B254-7FB7563878C8}" dt="2020-11-06T15:31:55.664" v="1318" actId="120"/>
          <ac:spMkLst>
            <pc:docMk/>
            <pc:sldMk cId="1352702456" sldId="288"/>
            <ac:spMk id="4" creationId="{EA70A5E6-E4E9-4C9F-9E15-85F6A66DBC2D}"/>
          </ac:spMkLst>
        </pc:spChg>
        <pc:spChg chg="add">
          <ac:chgData name="Ewa Kasiurak" userId="d47a7b35d83480a4" providerId="LiveId" clId="{E041F5A9-1640-441D-B254-7FB7563878C8}" dt="2020-11-06T15:30:44.307" v="1309" actId="26606"/>
          <ac:spMkLst>
            <pc:docMk/>
            <pc:sldMk cId="1352702456" sldId="288"/>
            <ac:spMk id="9" creationId="{DA3C47C2-33A2-44B2-BEAB-FEB679075C24}"/>
          </ac:spMkLst>
        </pc:spChg>
        <pc:spChg chg="add del">
          <ac:chgData name="Ewa Kasiurak" userId="d47a7b35d83480a4" providerId="LiveId" clId="{E041F5A9-1640-441D-B254-7FB7563878C8}" dt="2020-11-06T15:30:44.291" v="1308" actId="26606"/>
          <ac:spMkLst>
            <pc:docMk/>
            <pc:sldMk cId="1352702456" sldId="288"/>
            <ac:spMk id="10" creationId="{0671A8AE-40A1-4631-A6B8-581AFF065482}"/>
          </ac:spMkLst>
        </pc:spChg>
        <pc:spChg chg="add">
          <ac:chgData name="Ewa Kasiurak" userId="d47a7b35d83480a4" providerId="LiveId" clId="{E041F5A9-1640-441D-B254-7FB7563878C8}" dt="2020-11-06T15:30:44.307" v="1309" actId="26606"/>
          <ac:spMkLst>
            <pc:docMk/>
            <pc:sldMk cId="1352702456" sldId="288"/>
            <ac:spMk id="11" creationId="{AD182BA8-54AD-4D9F-8264-B0FA8BB47D7C}"/>
          </ac:spMkLst>
        </pc:spChg>
        <pc:spChg chg="add del">
          <ac:chgData name="Ewa Kasiurak" userId="d47a7b35d83480a4" providerId="LiveId" clId="{E041F5A9-1640-441D-B254-7FB7563878C8}" dt="2020-11-06T15:30:44.291" v="1308" actId="26606"/>
          <ac:spMkLst>
            <pc:docMk/>
            <pc:sldMk cId="1352702456" sldId="288"/>
            <ac:spMk id="12" creationId="{AB58EF07-17C2-48CF-ABB0-EEF1F17CB8F0}"/>
          </ac:spMkLst>
        </pc:spChg>
        <pc:spChg chg="add">
          <ac:chgData name="Ewa Kasiurak" userId="d47a7b35d83480a4" providerId="LiveId" clId="{E041F5A9-1640-441D-B254-7FB7563878C8}" dt="2020-11-06T15:30:44.307" v="1309" actId="26606"/>
          <ac:spMkLst>
            <pc:docMk/>
            <pc:sldMk cId="1352702456" sldId="288"/>
            <ac:spMk id="13" creationId="{4ED83379-0499-45E1-AB78-6AA230F96442}"/>
          </ac:spMkLst>
        </pc:spChg>
        <pc:spChg chg="add del">
          <ac:chgData name="Ewa Kasiurak" userId="d47a7b35d83480a4" providerId="LiveId" clId="{E041F5A9-1640-441D-B254-7FB7563878C8}" dt="2020-11-06T15:30:44.291" v="1308" actId="26606"/>
          <ac:spMkLst>
            <pc:docMk/>
            <pc:sldMk cId="1352702456" sldId="288"/>
            <ac:spMk id="14" creationId="{AF2F604E-43BE-4DC3-B983-E071523364F8}"/>
          </ac:spMkLst>
        </pc:spChg>
        <pc:spChg chg="add del">
          <ac:chgData name="Ewa Kasiurak" userId="d47a7b35d83480a4" providerId="LiveId" clId="{E041F5A9-1640-441D-B254-7FB7563878C8}" dt="2020-11-06T15:30:44.291" v="1308" actId="26606"/>
          <ac:spMkLst>
            <pc:docMk/>
            <pc:sldMk cId="1352702456" sldId="288"/>
            <ac:spMk id="16" creationId="{08C9B587-E65E-4B52-B37C-ABEBB6E87928}"/>
          </ac:spMkLst>
        </pc:spChg>
        <pc:picChg chg="add del">
          <ac:chgData name="Ewa Kasiurak" userId="d47a7b35d83480a4" providerId="LiveId" clId="{E041F5A9-1640-441D-B254-7FB7563878C8}" dt="2020-11-06T15:30:44.291" v="1308" actId="26606"/>
          <ac:picMkLst>
            <pc:docMk/>
            <pc:sldMk cId="1352702456" sldId="288"/>
            <ac:picMk id="6" creationId="{0B9EFC41-3785-49D0-A57D-BE1793279A7B}"/>
          </ac:picMkLst>
        </pc:picChg>
        <pc:picChg chg="add mod">
          <ac:chgData name="Ewa Kasiurak" userId="d47a7b35d83480a4" providerId="LiveId" clId="{E041F5A9-1640-441D-B254-7FB7563878C8}" dt="2020-11-06T15:31:01.867" v="1312" actId="14100"/>
          <ac:picMkLst>
            <pc:docMk/>
            <pc:sldMk cId="1352702456" sldId="288"/>
            <ac:picMk id="7" creationId="{AD3CAFE1-2488-4CC4-97D7-6BD32163CE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F0F7AC-D85D-44BB-B47F-BF7B552D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D9C89DE-4E19-447F-961C-06AC0EA1F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CA68CAB-BDEE-456A-9849-06D938D7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1010362-599D-4188-8A5A-6F528CD3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540773-8DCC-44F6-A8DB-91BF8D70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10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6A7B1A-2462-4BCD-A03C-B2E11754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F6000C0-184A-49F8-8A4C-DA8D3EAFB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F557FCB-6541-40D4-ACCB-D1D78A2C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6108782-0E52-46BB-BEA5-7F4E95F3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893EDFF-01BA-4ED9-8EEB-5202C04A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305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7BD42AD-676E-41BA-960C-43487F52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33B5E94-51AC-48DA-B72F-99BAF4B8A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EA55948-2B77-41B8-A22B-86B9EC7B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B2E91C4-72AC-4E64-A775-FEB61D92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B37243D-6B98-485B-BAF8-752C063C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41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E8CD3B-D204-4C96-98B8-59D5AE2B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3911A8-A81B-4764-AAA7-F996786F5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DF09094-008E-405B-8722-733B768D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FB7AED5-B460-41EA-AC2B-0F3A6590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5FA6511-044F-415B-B635-C6A44FBA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75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4F668A-085D-43AF-87F9-A87F8C0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B530D31-3A09-4640-9351-2DE240C14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533920F-59BD-41EF-8D8C-33DD2F6A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7D5CE7E-CCF4-4E21-8BBE-4BCC928D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031D13A-86F4-44C7-9CFD-2AB0A911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986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A45FA6-5B25-4A1C-AFA7-4A7F3010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28169A4-BA1D-4131-85D3-F26608D42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BE9C7B3-2056-4D09-B6FE-546240502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3528AB5-53CF-48CC-9C06-310FDC8B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F317638-9651-4B63-B3E4-7EF4F6EB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7972C8A-E8BA-4B90-A9CE-81ED7BD5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69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569E96-980B-41A4-8BE8-FEBD5219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9230024-F8C5-4F0B-9673-8F3784C8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E7DBC39-355F-4241-A1E1-01F1B005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60CFD76-6715-45DB-AAC7-60AB9627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CEF762F-5B6C-42C1-899E-D33A60BA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D6AB838-2912-49B9-B41F-7B70E06F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B3E5B7C-7CB1-4205-8A65-D08BE168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4D49F31-5270-468B-A011-B54649C1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018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BA3ECC-CEDF-4EA6-A12C-6A955F80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3BEACD8-9C4E-4988-BC77-3C0DDCEC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B7EAF3C-DAD7-42B0-AA3E-04EEDF5F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C20E0E0-F5B7-428B-947B-27AB6EF6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4503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F5F4CC7C-D0AB-4051-946F-B1F1703A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40AEB87-F177-4784-85AB-EAC2B2B3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ED98EA5-AFD3-4E79-9F8F-63DFE792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345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3B6572-F510-42A3-99E2-B1427E91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C260386-F6AD-47EC-885F-28448962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6088874-FE64-4CAF-AC68-758E93D59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EFD8D34-BDB0-4CC7-8FB7-D1DD0C01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56BCA50-FD39-467D-8AD1-5B4107A4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0D2B0AD-CA47-494F-B6E0-1F63593B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802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8AA39E-B0DF-4AB5-9B73-29E0DCDD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1879E2D-8B32-4590-9491-589267D00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1F894BA-8376-41AD-B76E-6ACFCB5A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A3D1074-56EA-4A70-81AA-9E404732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35DB630-1414-411C-B81D-3A11D52E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240F5E9-5876-4182-A0DF-F0880AC5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046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A3191B5-1205-47D0-9DC2-B31C37DA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C47FCB5-4A46-4C6F-97C7-3F058957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37EA611-3666-479C-AE4F-8344C18BD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4C1B-11C3-448A-83EB-BDF9BA338C46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7E36B3A-3F84-4A94-A93C-B8E63FFA8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1A6C8D3-B4F1-4451-8E12-4C0DAD6F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1369-0FB4-448B-A61D-DD7C7FF23D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76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umaxart/236466707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6krokow.pl/co-to-jest-numer-nip-firmy-jak-sprawdzic-nip-pl-ue/" TargetMode="External"/><Relationship Id="rId2" Type="http://schemas.openxmlformats.org/officeDocument/2006/relationships/hyperlink" Target="https://6krokow.pl/co-to-jest-numer-oraz-rejestr-regon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ms.ms.gov.pl/krs/wyszukiwaniepodmiot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techteacher.com/technology-turnaround-stories-from-hawaii-and-californi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E1982F-CD84-4876-B4DB-1639CF2A4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637" y="1583904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l-PL" sz="5100" dirty="0"/>
              <a:t>Jak założyć stowarzyszenie?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mężczyzna, żywność&#10;&#10;Opis wygenerowany automatycznie">
            <a:extLst>
              <a:ext uri="{FF2B5EF4-FFF2-40B4-BE49-F238E27FC236}">
                <a16:creationId xmlns:a16="http://schemas.microsoft.com/office/drawing/2014/main" xmlns="" id="{DB2FC450-A661-4197-9D33-E5FDE30472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496" r="366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7BD8E93-2366-49B0-9502-1EA4F710D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008" y="540853"/>
            <a:ext cx="5392529" cy="6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84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A65112-06A8-4905-B5CA-D939AECD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4549143"/>
            <a:ext cx="4284417" cy="166349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10700" b="1">
                <a:solidFill>
                  <a:schemeClr val="bg1"/>
                </a:solidFill>
              </a:rPr>
              <a:t>KROK 3</a:t>
            </a:r>
            <a:r>
              <a:rPr lang="en-US" sz="4800" b="1">
                <a:solidFill>
                  <a:schemeClr val="bg1"/>
                </a:solidFill>
              </a:rPr>
              <a:t/>
            </a:r>
            <a:br>
              <a:rPr lang="en-US" sz="4800" b="1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D7C9A41-DF69-40C4-98C5-E22F38F0F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4836740"/>
            <a:ext cx="5843841" cy="14617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ZWOŁANIE 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en-US" sz="3600" dirty="0"/>
              <a:t>I PRZEPROWADZENIE ZEBRANIA ZAŁOŻYCIELSKIEGO</a:t>
            </a:r>
          </a:p>
        </p:txBody>
      </p:sp>
      <p:pic>
        <p:nvPicPr>
          <p:cNvPr id="12" name="Symbol zastępczy obrazu 11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219292F5-6875-40A4-A9C1-D1C323E373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6" r="-2" b="6655"/>
          <a:stretch/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832F003-FCA6-4CFB-A2EA-308F3AA25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5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EC0E150-D9F9-40C6-A2E6-52F00520B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5652" y="1057275"/>
            <a:ext cx="6356348" cy="5251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 zebraniu założycielskim musi wziąć udział co najmniej 7 osób. Staną się one członkami</a:t>
            </a:r>
            <a:r>
              <a:rPr lang="pl-PL" sz="4000" dirty="0">
                <a:solidFill>
                  <a:schemeClr val="bg1"/>
                </a:solidFill>
              </a:rPr>
              <a:t>-</a:t>
            </a:r>
            <a:r>
              <a:rPr lang="en-US" sz="4000" dirty="0">
                <a:solidFill>
                  <a:schemeClr val="bg1"/>
                </a:solidFill>
              </a:rPr>
              <a:t>założycielami danego stowarzyszenia. Warto zaprosić kilka osób więcej, gdyby okazało się, </a:t>
            </a: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że ktoś z jakiejś przyczyny </a:t>
            </a: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nie dotrze na zebranie.</a:t>
            </a:r>
          </a:p>
        </p:txBody>
      </p:sp>
    </p:spTree>
    <p:extLst>
      <p:ext uri="{BB962C8B-B14F-4D97-AF65-F5344CB8AC3E}">
        <p14:creationId xmlns:p14="http://schemas.microsoft.com/office/powerpoint/2010/main" xmlns="" val="2386038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C175C5E-28D4-40D0-8DFE-E66EC7264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8850" y="704850"/>
            <a:ext cx="5314950" cy="52514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Żeby sprawnie przeprowadzić zebranie należy wcześniej ustalić różne szczegóły organizacyjne: wybrać miejsce i ustalić termin zebrania, znaleźć osobę, która sprawnie poprowadzi zebranie, a także osobę, która spisze protokół </a:t>
            </a:r>
            <a:r>
              <a:rPr lang="pl-PL" sz="3200" dirty="0">
                <a:solidFill>
                  <a:schemeClr val="bg1"/>
                </a:solidFill>
              </a:rPr>
              <a:t/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z zebrania i przygotuje niezbędne dokumenty</a:t>
            </a:r>
            <a:r>
              <a:rPr lang="pl-PL" sz="3200" dirty="0">
                <a:solidFill>
                  <a:schemeClr val="bg1"/>
                </a:solidFill>
              </a:rPr>
              <a:t>, do których należą: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1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>
            <a:extLst>
              <a:ext uri="{FF2B5EF4-FFF2-40B4-BE49-F238E27FC236}">
                <a16:creationId xmlns:a16="http://schemas.microsoft.com/office/drawing/2014/main" xmlns="" id="{EB88E5D9-587A-4C3D-A9AD-C7004E034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853" r="6709"/>
          <a:stretch/>
        </p:blipFill>
        <p:spPr>
          <a:xfrm>
            <a:off x="5385391" y="10"/>
            <a:ext cx="6806609" cy="685799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33CBE267-1877-479F-82F0-E4BAA5BCE7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F2EA12E3-1C9E-43D7-ABCC-C16A6ED4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77CE47-E1C5-48F1-86F2-AF054E0A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82563"/>
            <a:ext cx="539823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400" dirty="0"/>
              <a:t>LISTA CZŁONKÓW</a:t>
            </a:r>
            <a:endParaRPr lang="en-US" sz="4400" dirty="0"/>
          </a:p>
        </p:txBody>
      </p:sp>
      <p:sp>
        <p:nvSpPr>
          <p:cNvPr id="25" name="Symbol zastępczy tekstu 3">
            <a:extLst>
              <a:ext uri="{FF2B5EF4-FFF2-40B4-BE49-F238E27FC236}">
                <a16:creationId xmlns:a16="http://schemas.microsoft.com/office/drawing/2014/main" xmlns="" id="{1F6ED2FE-D2CF-4103-AFBE-C55C27B20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690687"/>
            <a:ext cx="8613912" cy="49847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2000" b="1" dirty="0"/>
              <a:t>Na liście członków-założycieli powinny znaleźć się takie dane jak:</a:t>
            </a:r>
            <a:endParaRPr lang="pl-P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imię i nazwisko,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data i miejsce urodzenia,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adres zameldowania,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numer dowodu osobistego,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numer PESEL,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 własnoręczny podpis członka-założyciela.</a:t>
            </a:r>
          </a:p>
          <a:p>
            <a:r>
              <a:rPr lang="pl-PL" sz="2000" dirty="0"/>
              <a:t>Warto na liście umieścić również informacje o posiadaniu obywatelstwa polskiego, pełnej zdolności do czynności prawnych i pełni praw obywatelskich - usprawni to weryfikację, czy członkowie spełniają warunki do uczestnictwa </a:t>
            </a:r>
            <a:br>
              <a:rPr lang="pl-PL" sz="2000" dirty="0"/>
            </a:br>
            <a:r>
              <a:rPr lang="pl-PL" sz="2000" dirty="0"/>
              <a:t>w stowarzyszeniu.</a:t>
            </a:r>
          </a:p>
          <a:p>
            <a:r>
              <a:rPr lang="pl-PL" sz="2000" dirty="0"/>
              <a:t>Listę należy sporządzić w dwóch egzemplarzach, które później trzeba </a:t>
            </a:r>
            <a:r>
              <a:rPr lang="pl-PL" sz="2000"/>
              <a:t>złożyć </a:t>
            </a:r>
            <a:br>
              <a:rPr lang="pl-PL" sz="2000"/>
            </a:br>
            <a:r>
              <a:rPr lang="pl-PL" sz="2000"/>
              <a:t>w </a:t>
            </a:r>
            <a:r>
              <a:rPr lang="pl-PL" sz="2000" dirty="0"/>
              <a:t>KRS.</a:t>
            </a:r>
          </a:p>
          <a:p>
            <a:endParaRPr lang="pl-PL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17024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50DB71-E45C-48DB-A9FE-A7100C22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UCHWAŁA NR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67633D1-6EE6-4118-B9F0-B363477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AD7FFC6-42A9-49CB-B5E9-B3F6B038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BBD7B68-95FB-4B0F-AF97-DC2B31DD2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0312" y="1143014"/>
            <a:ext cx="5883964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 powołaniu stowarzyszenia - w dwóch egzemplarzach, podpisana przez przewodniczącego </a:t>
            </a:r>
            <a:r>
              <a:rPr lang="pl-PL" sz="3600" b="1" dirty="0">
                <a:solidFill>
                  <a:schemeClr val="bg1"/>
                </a:solidFill>
              </a:rPr>
              <a:t/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i sekretarza zebrania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7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E6F006-62AC-4A62-9B34-4D0D88B3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UCHWAŁA NR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67633D1-6EE6-4118-B9F0-B363477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AD7FFC6-42A9-49CB-B5E9-B3F6B038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FC3B629-FB45-441D-9958-169DDCBB2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108061"/>
            <a:ext cx="5539409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 przyjęciu statutu – </a:t>
            </a:r>
            <a:r>
              <a:rPr lang="pl-PL" sz="3600" b="1" dirty="0">
                <a:solidFill>
                  <a:schemeClr val="bg1"/>
                </a:solidFill>
              </a:rPr>
              <a:t/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w dwóch egzemplarzach, podpisana przez przewodniczącego </a:t>
            </a:r>
            <a:r>
              <a:rPr lang="pl-PL" sz="3600" b="1" dirty="0">
                <a:solidFill>
                  <a:schemeClr val="bg1"/>
                </a:solidFill>
              </a:rPr>
              <a:t/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i sekretarza zebrania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93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0C6A4E-0AD7-4481-B02B-94B6286F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UCHWAŁA NR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67633D1-6EE6-4118-B9F0-B363477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AD7FFC6-42A9-49CB-B5E9-B3F6B038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5E4198B-B153-4162-8E00-E7835B2A5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 wyborze zarządu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41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6E3339-3FE8-4058-A0F9-36D726B5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UCHWAŁA NR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67633D1-6EE6-4118-B9F0-B363477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AD7FFC6-42A9-49CB-B5E9-B3F6B038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E03F4CF-E3FD-4BDE-9267-B0B8ADA67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 wyborze komisji rewizyjnej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8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3C0D08-3BC4-48E9-915D-9E2CDE08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KROK 4</a:t>
            </a:r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xmlns="" id="{DAE05351-315A-4BA9-A90A-FE5C94952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4DDFA03-3833-4D18-AAD9-FEDBE06FA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20204"/>
            <a:ext cx="4631033" cy="257700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Rejestracja stowarzyszenia w KRS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Symbol zastępczy obrazu 5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5559C92E-F968-47B4-9C21-EAC14A49F1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5" r="41541"/>
          <a:stretch/>
        </p:blipFill>
        <p:spPr>
          <a:xfrm>
            <a:off x="6515727" y="1159668"/>
            <a:ext cx="5676273" cy="5698332"/>
          </a:xfrm>
          <a:prstGeom prst="rect">
            <a:avLst/>
          </a:prstGeom>
        </p:spPr>
      </p:pic>
      <p:grpSp>
        <p:nvGrpSpPr>
          <p:cNvPr id="26" name="Group 14">
            <a:extLst>
              <a:ext uri="{FF2B5EF4-FFF2-40B4-BE49-F238E27FC236}">
                <a16:creationId xmlns:a16="http://schemas.microsoft.com/office/drawing/2014/main" xmlns="" id="{9D20816A-53A8-414B-9615-2877C10816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9CC84F6-0A3D-42D4-84D1-34E857123F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6">
              <a:extLst>
                <a:ext uri="{FF2B5EF4-FFF2-40B4-BE49-F238E27FC236}">
                  <a16:creationId xmlns:a16="http://schemas.microsoft.com/office/drawing/2014/main" xmlns="" id="{C76FD32F-1C07-4AF8-994F-CDC99B5D4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9316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5672A36-6068-44E0-9835-29BD25618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723" y="2565940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Wniosek o rejestrację stowarzyszenia w KRS składa się na urzędowych formularzach: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322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53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E9E69B-36BE-45B9-B372-3123919B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82" y="714219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Prezentacja multimedialna została opracowana w ramach projektu: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A609450-0D13-4D21-99D7-3C43FCDF5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340231"/>
            <a:ext cx="10515598" cy="29660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effectLst/>
              </a:rPr>
              <a:t>„NAWIGATOR II - program rozwoju ekonomii społecznej”, współfinansowanego ze środków Europejskiego Funduszu Społecznego w ramach Regionalnego Programu Operacyjnego Województwa Podkarpackiego na lata 2014-2020: </a:t>
            </a:r>
            <a:r>
              <a:rPr lang="pl-PL" sz="3600" dirty="0">
                <a:solidFill>
                  <a:srgbClr val="FFFFFF"/>
                </a:solidFill>
              </a:rPr>
              <a:t/>
            </a:r>
            <a:br>
              <a:rPr lang="pl-PL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  <a:effectLst/>
              </a:rPr>
              <a:t>OŚ PRIORYTETOWA VIII Integracja społeczna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E92209FE-4055-4F8B-B0C7-23CF1F1AD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163" y="5606721"/>
            <a:ext cx="8241674" cy="8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92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291E75-6DEE-453D-9873-CC0D286C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65440"/>
            <a:ext cx="6586491" cy="97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FORMULARZE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D732917-AE7E-4962-86BE-F188DA1BA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278" y="980661"/>
            <a:ext cx="7380666" cy="5736863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KRS-W20</a:t>
            </a:r>
            <a:r>
              <a:rPr lang="en-US" sz="1800" dirty="0"/>
              <a:t> - jest to podstawowy formularz, który służy do zgłoszenia stowarzyszenia. Zgodnie ze wskazanymi w polach formularza należy w nim wpisać następujące informacje: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nazwę i wydział sądu,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rodzaj dokonywanej rejestracji,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określenie formy prawnej organizacji - w tym przypadku stowarzyszenie,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adres do korespondencji i ewentualne dane pełnomocnika procesowego,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zasadnicza część zgłoszenia - powstanie organizacji, przyjęcie statutu, siedziba itd.,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informacje o formularza załączników i dokumentów.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KRS-WK</a:t>
            </a:r>
            <a:r>
              <a:rPr lang="en-US" sz="1800" dirty="0"/>
              <a:t> - służy do zgłoszenia osób wchodzącym w skład zarządu oraz członków komisji rewizyjnej (na jednym formularzu można wpisać dane dwóch osób);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/>
              <a:t>KRS-WM</a:t>
            </a:r>
            <a:r>
              <a:rPr lang="en-US" sz="1800" dirty="0"/>
              <a:t> - służy do zgłoszenia zakresu działalności gospodarczej i wpisania stowarzyszenia do rejestru przedsiębiorców. Ten formularz składa się tylko wtedy, gdy organizacja ma w statucie zapisaną możliwość prowadzenia działalności gospodarczej i chce rozpocząć tę działalność od razu po zarejestrowaniu w rejestrze stowarzyszeń.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89FFB6D-03D3-44AC-BBAA-FA8A286C9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BA1363D4-451C-4057-A4AB-AFB4A9FE34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3990" r="10740"/>
          <a:stretch/>
        </p:blipFill>
        <p:spPr>
          <a:xfrm>
            <a:off x="8193023" y="640082"/>
            <a:ext cx="335931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81760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3F751B-FA2C-405F-86DF-90040DA7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 wniosku o rejestrację stowarzyszenia </a:t>
            </a:r>
            <a:r>
              <a:rPr lang="pl-PL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 KRS należy dołączyć następujące dokumenty: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C57604-0CFD-4023-B9BD-107166A25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4C9FA1A-4FE8-4696-9288-7DB70593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3224" y="860612"/>
            <a:ext cx="4797909" cy="5023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statut stowarzyszenia w dwóch egzemplarzach,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protokół z zebrania założycielskiego w dwóch egzemplarzach, podpisane przez przewodniczącego i sekretarza zebrania,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lista członków założycieli.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04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0AA390-E0EF-4C85-B305-760DACC8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221266" cy="13449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9600" b="1" dirty="0"/>
              <a:t>KROK 5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5AAC863-CB0B-43C8-96E8-EFBAE34E4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395" y="2986258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b="1" dirty="0"/>
              <a:t>Numer NIP i REGON stowarzyszenia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7A99A42-E861-4423-9564-A7C154BBC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741" y="484632"/>
            <a:ext cx="4155948" cy="277063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506A69B-0583-423B-B9B0-F007E821C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741" y="3563786"/>
            <a:ext cx="4684864" cy="253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103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AF8E288-7978-45CD-8342-4BD1F7CF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578114"/>
            <a:ext cx="10515598" cy="558414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Po uzyskaniu wpisu w KRS, stowarzyszenie automatycznie otrzymuje numery </a:t>
            </a:r>
            <a:r>
              <a:rPr lang="en-US" sz="3200" dirty="0">
                <a:solidFill>
                  <a:srgbClr val="FFFFFF"/>
                </a:solidFill>
                <a:hlinkClick r:id="rId2" tooltip="Numer REGON i rejestr REGON"/>
              </a:rPr>
              <a:t>REGON</a:t>
            </a:r>
            <a:r>
              <a:rPr lang="en-US" sz="3200" dirty="0">
                <a:solidFill>
                  <a:srgbClr val="FFFFFF"/>
                </a:solidFill>
              </a:rPr>
              <a:t> i </a:t>
            </a:r>
            <a:r>
              <a:rPr lang="en-US" sz="3200" dirty="0">
                <a:solidFill>
                  <a:srgbClr val="FFFFFF"/>
                </a:solidFill>
                <a:hlinkClick r:id="rId3" tooltip="Numer NIP firmy"/>
              </a:rPr>
              <a:t>NIP</a:t>
            </a:r>
            <a:r>
              <a:rPr lang="en-US" sz="3200" dirty="0">
                <a:solidFill>
                  <a:srgbClr val="FFFFFF"/>
                </a:solidFill>
              </a:rPr>
              <a:t>. Oznacza to, że nie trzeba składać dodatkowych wniosków, formularzy ani dokumentów w celu uzyskania tych numerów. Może natomiast od razu rozpocząć swoją działalność. Informacja o rejestracji w KRS, nadaniu numeru REGON i NIP ujawniana jest w rejestrze. Możesz sprawdzić ją samodzielnie przy pomocy elektronicznego dostępu do KRS na stronie: </a:t>
            </a:r>
            <a:r>
              <a:rPr lang="en-US" sz="3200" dirty="0">
                <a:solidFill>
                  <a:srgbClr val="FFFFFF"/>
                </a:solidFill>
                <a:hlinkClick r:id="rId4"/>
              </a:rPr>
              <a:t>ems.ms.gov.pl</a:t>
            </a:r>
            <a:r>
              <a:rPr lang="en-US" sz="3200" dirty="0">
                <a:solidFill>
                  <a:srgbClr val="FFFFFF"/>
                </a:solidFill>
              </a:rPr>
              <a:t>. </a:t>
            </a:r>
            <a:r>
              <a:rPr lang="pl-PL" sz="3200" dirty="0">
                <a:solidFill>
                  <a:srgbClr val="FFFFFF"/>
                </a:solidFill>
              </a:rPr>
              <a:t/>
            </a:r>
            <a:br>
              <a:rPr lang="pl-PL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Z tej samej strony można również pobrać odpis z KRS, który ma moc dokumentu urzędowego.</a:t>
            </a:r>
          </a:p>
        </p:txBody>
      </p:sp>
    </p:spTree>
    <p:extLst>
      <p:ext uri="{BB962C8B-B14F-4D97-AF65-F5344CB8AC3E}">
        <p14:creationId xmlns:p14="http://schemas.microsoft.com/office/powerpoint/2010/main" xmlns="" val="3570392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3C47C2-33A2-44B2-BEAB-FEB679075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AD182BA8-54AD-4D9F-8264-B0FA8BB47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xmlns="" id="{4ED83379-0499-45E1-AB78-6AA230F96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0E9725-3C64-44D0-9E0F-B087B17B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Opracowanie: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A70A5E6-E4E9-4C9F-9E15-85F6A66DB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3719618"/>
            <a:ext cx="5675641" cy="24956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Przedstawiciel Grupy Inicjatywnej „Ostrowiecko" </a:t>
            </a:r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D3CAFE1-2488-4CC4-97D7-6BD32163C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672" y="515544"/>
            <a:ext cx="7481199" cy="7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02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9FB818-2CAF-495C-B8F9-C58B18904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10" r="24997"/>
          <a:stretch/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EA23B6-4B44-4D76-87BA-D81CE35ED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EEEAE0B-25B7-437B-B834-B70A93541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089E78C-5CDE-4993-B585-F4003AF3F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3" y="2022601"/>
            <a:ext cx="4655602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9600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xmlns="" val="401757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3BEB93-552C-41CE-B1FC-CB22CB21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/>
              <a:t>KROK 1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0ABA6B8-6004-4884-BD55-832E843C1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994" y="282746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dirty="0"/>
              <a:t>GRUPA LUDZI, CZYLI ZAŁOŻYCIELE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ymbol zastępczy obrazu 5" descr="Obraz zawierający osoba, pozujący, stojące, kobieta&#10;&#10;Opis wygenerowany automatycznie">
            <a:extLst>
              <a:ext uri="{FF2B5EF4-FFF2-40B4-BE49-F238E27FC236}">
                <a16:creationId xmlns:a16="http://schemas.microsoft.com/office/drawing/2014/main" xmlns="" id="{04990DBE-14B8-47D2-9B0D-553B38BD9E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687" r="20318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24055B9-2B71-4417-A0F7-E25020994A26}"/>
              </a:ext>
            </a:extLst>
          </p:cNvPr>
          <p:cNvSpPr txBox="1"/>
          <p:nvPr/>
        </p:nvSpPr>
        <p:spPr>
          <a:xfrm>
            <a:off x="9974726" y="6657945"/>
            <a:ext cx="22172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askatechteacher.com/technology-turnaround-stories-from-hawaii-and-california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93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xmlns="" id="{E74CC095-F702-4608-B53B-99809F067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1148" y="2019758"/>
            <a:ext cx="7569706" cy="1409242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Stowarzyszenia mogą tworzyć obywatele polscy, mający pełną zdolność do czynności prawnych i nie pozbawieni praw publicznych</a:t>
            </a:r>
          </a:p>
        </p:txBody>
      </p:sp>
    </p:spTree>
    <p:extLst>
      <p:ext uri="{BB962C8B-B14F-4D97-AF65-F5344CB8AC3E}">
        <p14:creationId xmlns:p14="http://schemas.microsoft.com/office/powerpoint/2010/main" xmlns="" val="348959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023643-9CE7-4CB3-85A2-535387D0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EE5D85C-8FD5-4357-B1CB-2DD474641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002" y="1350157"/>
            <a:ext cx="10723325" cy="41543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Małoletni poniżej 16 lat może należeć do stowarzyszenia, jeśli wyrażą na to zgodę jego przedstawiciele ustawowi (np. rodzice), nie może jednak korzystać z biernego i czynnego prawa wyborczego. </a:t>
            </a:r>
            <a:endParaRPr lang="pl-PL" sz="3200" dirty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Natomiast małoletni w wieku 16-18 lat (mający ograniczoną zdolność do czynności prawnych) może należeć do stowarzyszenia oraz korzystać z biernego i czynnego prawa wyborczego, ale w składzie zarządu danego stowarzyszenia większość muszą stanowić osoby o pełnej zdolności do czynności prawnych.</a:t>
            </a:r>
          </a:p>
        </p:txBody>
      </p:sp>
    </p:spTree>
    <p:extLst>
      <p:ext uri="{BB962C8B-B14F-4D97-AF65-F5344CB8AC3E}">
        <p14:creationId xmlns:p14="http://schemas.microsoft.com/office/powerpoint/2010/main" xmlns="" val="87605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4B31189-6C85-4273-AC5F-E858154D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022602"/>
            <a:ext cx="10515598" cy="27481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Jeżeli jednak jednostka organizacyjna stowarzyszenia zrzesza wyłącznie małoletnich, mogą oni wybierać i być wybierani do władz tej jednostki.</a:t>
            </a:r>
          </a:p>
        </p:txBody>
      </p:sp>
    </p:spTree>
    <p:extLst>
      <p:ext uri="{BB962C8B-B14F-4D97-AF65-F5344CB8AC3E}">
        <p14:creationId xmlns:p14="http://schemas.microsoft.com/office/powerpoint/2010/main" xmlns="" val="125894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D2FFC950-2215-42D3-B133-7F8D76A8A3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2544" b="2545"/>
          <a:stretch/>
        </p:blipFill>
        <p:spPr>
          <a:xfrm>
            <a:off x="7949045" y="900876"/>
            <a:ext cx="3789988" cy="4933188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AB8B8498-A488-40AF-99EB-F622ED9AD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F033D07-FE42-4E5C-A00A-FFE1D42C0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A8E40-3472-41AC-BDEF-88C0A6C9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77824"/>
            <a:ext cx="5294376" cy="3072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KROK 2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C694F8A-38DB-44EE-AB20-EA4A306BC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4096512"/>
            <a:ext cx="4167376" cy="11555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5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STATUTU</a:t>
            </a:r>
          </a:p>
        </p:txBody>
      </p:sp>
    </p:spTree>
    <p:extLst>
      <p:ext uri="{BB962C8B-B14F-4D97-AF65-F5344CB8AC3E}">
        <p14:creationId xmlns:p14="http://schemas.microsoft.com/office/powerpoint/2010/main" xmlns="" val="213512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DCDCAE6-3FE1-45DB-8E40-639B942D6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026" y="543339"/>
            <a:ext cx="5931586" cy="56745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/>
              <a:t>to najważniejszy wewnętrzny dokument – „konstytucja” stowarzyszenia – to pisemnie potwierdzona informacja o zasadach jego działania. Wstępny projekt statutu dobrze jest przygotować wcześniej, czyli przed zwołaniem zebrania założycielskiego i dostarczyć go</a:t>
            </a:r>
            <a:r>
              <a:rPr lang="pl-PL" sz="2800" dirty="0"/>
              <a:t> </a:t>
            </a:r>
            <a:r>
              <a:rPr lang="en-US" sz="2800" dirty="0"/>
              <a:t>do wglądu wszystkim członkom przyszłego stowarzyszenia. Głosowanie za przyjęciem statutu i jego zatwierdzenie musi mieć miejsce na zabraniu założycielskim.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93F5FFF-2AE2-424B-BE21-49AFFEF68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0612" y="2"/>
            <a:ext cx="6101388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obrazu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D858F44-841A-466D-968A-A9D51AA90A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97" r="10022" b="2"/>
          <a:stretch/>
        </p:blipFill>
        <p:spPr>
          <a:xfrm>
            <a:off x="6721233" y="640082"/>
            <a:ext cx="483110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32871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28570BB-DBFC-423F-B1CF-7A1A0A6D1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490329"/>
            <a:ext cx="10532164" cy="58442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Statut stowarzyszenia, zgodnie z ustawą - prawo o stowarzyszeniach, określa w szczególności: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nazwę stowarzyszenia, odróżniającą je od innych stowarzyszeń, organizacji i instytucji;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teren działania i siedzibę stowarzyszenia,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cele i sposoby ich realizacji,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sposób nabywania i utraty członkostwa, przyczyny utraty członkostwa oraz prawa i obowiązki członków,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władze stowarzyszenia, tryb dokonywania ich wyboru, uzupełniania składu oraz ich kompetencje,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możliwość otrzymywania przez członków zarządu wynagrodzenia za czynności wykonywane w związku </a:t>
            </a:r>
            <a:r>
              <a:rPr lang="pl-PL" sz="1800" dirty="0">
                <a:solidFill>
                  <a:srgbClr val="FFFFFF"/>
                </a:solidFill>
              </a:rPr>
              <a:t/>
            </a:r>
            <a:br>
              <a:rPr lang="pl-PL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z pełnioną funkcją,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sposób reprezentowania stowarzyszenia, w szczególności sposób zaciągania zobowiązań majątkowych, </a:t>
            </a:r>
            <a:r>
              <a:rPr lang="pl-PL" sz="1800" dirty="0">
                <a:solidFill>
                  <a:srgbClr val="FFFFFF"/>
                </a:solidFill>
              </a:rPr>
              <a:t/>
            </a:r>
            <a:br>
              <a:rPr lang="pl-PL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a także warunku ważności uchwał władz stowarzyszenia,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sposób uzyskiwania środków finansowych oraz ustanawiania składek członkowskich,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zasady dokonywania zmian statutu,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sposób rozwiązania się stowarzyszenia.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Wymienione punkty obowiązkowo muszą znaleźć się w statucie stowarzyszenia. Dodatkowo można umieścić </a:t>
            </a:r>
            <a:r>
              <a:rPr lang="pl-PL" sz="1800" dirty="0">
                <a:solidFill>
                  <a:srgbClr val="FFFFFF"/>
                </a:solidFill>
              </a:rPr>
              <a:t/>
            </a:r>
            <a:br>
              <a:rPr lang="pl-PL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w nim inne regulacje, które będą wpływać na funkcjonowanie stowarzyszenia - na przykład dotyczące podjęcia działalności gospodarczej.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28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706</Words>
  <Application>Microsoft Office PowerPoint</Application>
  <PresentationFormat>Niestandardowy</PresentationFormat>
  <Paragraphs>71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Jak założyć stowarzyszenie?</vt:lpstr>
      <vt:lpstr>Prezentacja multimedialna została opracowana w ramach projektu:</vt:lpstr>
      <vt:lpstr>KROK 1</vt:lpstr>
      <vt:lpstr>Slajd 4</vt:lpstr>
      <vt:lpstr> </vt:lpstr>
      <vt:lpstr>Slajd 6</vt:lpstr>
      <vt:lpstr>KROK 2 </vt:lpstr>
      <vt:lpstr>Slajd 8</vt:lpstr>
      <vt:lpstr>Slajd 9</vt:lpstr>
      <vt:lpstr>KROK 3 </vt:lpstr>
      <vt:lpstr>Slajd 11</vt:lpstr>
      <vt:lpstr>Slajd 12</vt:lpstr>
      <vt:lpstr>LISTA CZŁONKÓW</vt:lpstr>
      <vt:lpstr>UCHWAŁA NR 1</vt:lpstr>
      <vt:lpstr>UCHWAŁA NR 2</vt:lpstr>
      <vt:lpstr>UCHWAŁA NR 3</vt:lpstr>
      <vt:lpstr>UCHWAŁA NR 4</vt:lpstr>
      <vt:lpstr>KROK 4</vt:lpstr>
      <vt:lpstr>Slajd 19</vt:lpstr>
      <vt:lpstr>FORMULARZE</vt:lpstr>
      <vt:lpstr>Do wniosku o rejestrację stowarzyszenia  w KRS należy dołączyć następujące dokumenty:</vt:lpstr>
      <vt:lpstr>KROK 5</vt:lpstr>
      <vt:lpstr>Slajd 23</vt:lpstr>
      <vt:lpstr>Opracowanie: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założyć stowarzyszenie?</dc:title>
  <dc:creator>Ewa Kasiurak</dc:creator>
  <cp:lastModifiedBy>Admin</cp:lastModifiedBy>
  <cp:revision>1</cp:revision>
  <dcterms:created xsi:type="dcterms:W3CDTF">2020-11-06T15:27:43Z</dcterms:created>
  <dcterms:modified xsi:type="dcterms:W3CDTF">2020-11-10T05:44:50Z</dcterms:modified>
</cp:coreProperties>
</file>