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99FE3-B83A-4AF9-981F-7860124F4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B10A58-C2CB-4042-B854-1519825E2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7F992-A9DD-4BEF-96F8-0E26A76F0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8A96F-7CEB-44AF-99D7-C005FAE0EB98}" type="datetimeFigureOut">
              <a:rPr lang="en-US" smtClean="0"/>
              <a:t>21-Nov-21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05640-263C-48BF-B52F-96276494E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78ED9-93BA-4661-866A-67EA1DC3F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8EE9-96E4-4030-89AC-7D327D7FA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12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932DF-4660-4BC8-B392-EBBC96288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05428C-37E9-4820-AEEF-5BDC624818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28CF9-37AF-4301-A1EA-EB459B74B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8A96F-7CEB-44AF-99D7-C005FAE0EB98}" type="datetimeFigureOut">
              <a:rPr lang="en-US" smtClean="0"/>
              <a:t>21-Nov-21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456E0-85A6-43F4-888A-2E5723AFB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EE77D-4A80-454D-9D68-DE485D7C4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8EE9-96E4-4030-89AC-7D327D7FA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72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0BA221-45A9-47C7-87BF-28507C55E3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7655A3-DA08-4084-BC1C-E2BF653446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517AD-7D45-477D-A02F-A8A7C282B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8A96F-7CEB-44AF-99D7-C005FAE0EB98}" type="datetimeFigureOut">
              <a:rPr lang="en-US" smtClean="0"/>
              <a:t>21-Nov-21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EC0D2-57C1-4EFB-B127-BD3AAB0FD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E369F-9780-47FC-A3E8-0191717E1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8EE9-96E4-4030-89AC-7D327D7FA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1C70E-1DBD-404E-9B5B-968AF466F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A3AA-07D3-4D01-B69B-148C5815F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DB09D-23A0-41AE-A2F9-273157B9D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8A96F-7CEB-44AF-99D7-C005FAE0EB98}" type="datetimeFigureOut">
              <a:rPr lang="en-US" smtClean="0"/>
              <a:t>21-Nov-21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F836D-74FF-4147-81EE-9ECCD4309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0DB85-17CA-4E07-9B67-3D9137F20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8EE9-96E4-4030-89AC-7D327D7FA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3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CEBF7-C4B0-4D87-AD5D-1C6F0B35F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99B68-C662-4E6F-BF4D-2E985570A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E36C2-AE15-4B2A-B95D-463D8F505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8A96F-7CEB-44AF-99D7-C005FAE0EB98}" type="datetimeFigureOut">
              <a:rPr lang="en-US" smtClean="0"/>
              <a:t>21-Nov-21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6A068-EEFF-4CBF-AB80-C0ED91F14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4D168-578A-4335-9CF3-0EF6DD528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8EE9-96E4-4030-89AC-7D327D7FA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7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CEAF1-C797-4888-9E09-0A3297BA4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A8EF-46C2-4053-B287-594AE5D76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E8FAEE-FEBB-4137-8A6B-92617F160A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05475A-371B-40D1-A2E1-4E266F8D9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8A96F-7CEB-44AF-99D7-C005FAE0EB98}" type="datetimeFigureOut">
              <a:rPr lang="en-US" smtClean="0"/>
              <a:t>21-Nov-21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64122F-E275-4270-B8C4-D89E2EA42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737CE-F2CE-4A27-AB8A-04A67EB79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8EE9-96E4-4030-89AC-7D327D7FA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41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E0EA0-B4C2-4C9D-9624-0F113F445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2235F7-6824-44EA-A865-51CFE947B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638F67-3089-4E3E-A35F-4E6FD9B08E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D7984-83E8-4032-859A-A4C2F25239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8510EE-16DF-49FB-B6E6-63798D1592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C2980D-45B0-4F9E-950A-3E18C1902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8A96F-7CEB-44AF-99D7-C005FAE0EB98}" type="datetimeFigureOut">
              <a:rPr lang="en-US" smtClean="0"/>
              <a:t>21-Nov-21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98F3FA-2CFA-41B8-BCC9-B0B44816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56EF98-7313-4111-8C9D-8AC43B5A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8EE9-96E4-4030-89AC-7D327D7FA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7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9001B-BDE4-4499-A6B8-5C05202AB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737DA-E3BB-43E8-AF12-7BBF82FE0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8A96F-7CEB-44AF-99D7-C005FAE0EB98}" type="datetimeFigureOut">
              <a:rPr lang="en-US" smtClean="0"/>
              <a:t>21-Nov-21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86E195-4C92-4B9D-9CA1-98D8C623E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3A4BC-4DE0-4739-9235-D1CE1732A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8EE9-96E4-4030-89AC-7D327D7FA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05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BB5FE3-19C2-45D6-9D49-40D6D16BB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8A96F-7CEB-44AF-99D7-C005FAE0EB98}" type="datetimeFigureOut">
              <a:rPr lang="en-US" smtClean="0"/>
              <a:t>21-Nov-21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6D66C5-11A6-4972-B453-28BD22E62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FAE6F9-1CA8-4280-B816-CBEBC2C37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8EE9-96E4-4030-89AC-7D327D7FA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56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0EEF7-FA62-456F-BAEF-E44A7FBD4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2CA3E-4D0B-4670-90CD-6911C8859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2A7ADC-4E3F-40AB-994B-D438BB12C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7B5832-51DA-4CC0-A3C3-25FC8DA64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8A96F-7CEB-44AF-99D7-C005FAE0EB98}" type="datetimeFigureOut">
              <a:rPr lang="en-US" smtClean="0"/>
              <a:t>21-Nov-21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4280A-9EEF-4446-9118-EB86B0834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F89DBB-B297-4A5E-8718-5378A61FD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8EE9-96E4-4030-89AC-7D327D7FA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1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9D4FB-7DD7-4E88-B9EB-FDF30A49C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CDA124-09BA-4C8C-86CE-7537A05A2D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767A63-18D7-4437-817A-E04E6AC0C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7FE7EF-79EF-46FA-9F8B-252250D8E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8A96F-7CEB-44AF-99D7-C005FAE0EB98}" type="datetimeFigureOut">
              <a:rPr lang="en-US" smtClean="0"/>
              <a:t>21-Nov-21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005A1-B552-4133-9A96-F203F4B9D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125F76-46D7-497C-8CBB-E5786C315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8EE9-96E4-4030-89AC-7D327D7FA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19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AC95FE-56CD-441F-833F-5603CADE8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82EC80-E277-4824-B1C3-E32F5F0B8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E2048-8EC9-4577-82E9-B92035D40C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8A96F-7CEB-44AF-99D7-C005FAE0EB98}" type="datetimeFigureOut">
              <a:rPr lang="en-US" smtClean="0"/>
              <a:t>21-Nov-21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46F9D-1028-41DA-8E40-6A6B66E05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C19D1-B49E-42C2-B1D6-7515835B2E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F8EE9-96E4-4030-89AC-7D327D7FA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37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80A4B931-B7F0-403E-9F40-8A4054A04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12192000" cy="68584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Freeform 3">
            <a:extLst>
              <a:ext uri="{FF2B5EF4-FFF2-40B4-BE49-F238E27FC236}">
                <a16:creationId xmlns:a16="http://schemas.microsoft.com/office/drawing/2014/main" id="{4CEAF602-346E-4A18-BDCE-F489E035C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Freeform 4">
            <a:extLst>
              <a:ext uri="{FF2B5EF4-FFF2-40B4-BE49-F238E27FC236}">
                <a16:creationId xmlns:a16="http://schemas.microsoft.com/office/drawing/2014/main" id="{F74A1337-596D-453E-B873-BCF1760EE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78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0F916F-22F9-42FF-B768-946E4E7032DD}"/>
              </a:ext>
            </a:extLst>
          </p:cNvPr>
          <p:cNvSpPr txBox="1"/>
          <p:nvPr/>
        </p:nvSpPr>
        <p:spPr>
          <a:xfrm>
            <a:off x="804672" y="2600325"/>
            <a:ext cx="4948428" cy="265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>
                <a:latin typeface="+mj-lt"/>
                <a:ea typeface="+mj-ea"/>
                <a:cs typeface="+mj-cs"/>
              </a:rPr>
              <a:t>      Stage pédagogique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>
                <a:latin typeface="+mj-lt"/>
                <a:ea typeface="+mj-ea"/>
                <a:cs typeface="+mj-cs"/>
              </a:rPr>
              <a:t>Besançon 2021</a:t>
            </a:r>
            <a:endParaRPr lang="en-US" sz="4200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A picture containing text, person, people&#10;&#10;Description automatically generated">
            <a:extLst>
              <a:ext uri="{FF2B5EF4-FFF2-40B4-BE49-F238E27FC236}">
                <a16:creationId xmlns:a16="http://schemas.microsoft.com/office/drawing/2014/main" id="{9A52CBAA-9E1C-4B0A-86DD-D80A2BF2C3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" r="917" b="-3"/>
          <a:stretch/>
        </p:blipFill>
        <p:spPr>
          <a:xfrm>
            <a:off x="7806187" y="321721"/>
            <a:ext cx="3506605" cy="1388006"/>
          </a:xfrm>
          <a:prstGeom prst="rect">
            <a:avLst/>
          </a:prstGeom>
        </p:spPr>
      </p:pic>
      <p:pic>
        <p:nvPicPr>
          <p:cNvPr id="5" name="Content Placeholder 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26E9CC0B-6F4D-4115-8719-C978DACC80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268"/>
          <a:stretch/>
        </p:blipFill>
        <p:spPr>
          <a:xfrm>
            <a:off x="8095355" y="1870584"/>
            <a:ext cx="3506657" cy="1388013"/>
          </a:xfrm>
          <a:prstGeom prst="rect">
            <a:avLst/>
          </a:prstGeom>
        </p:spPr>
      </p:pic>
      <p:pic>
        <p:nvPicPr>
          <p:cNvPr id="9" name="Picture 8" descr="A group of people around a table&#10;&#10;Description automatically generated with medium confidence">
            <a:extLst>
              <a:ext uri="{FF2B5EF4-FFF2-40B4-BE49-F238E27FC236}">
                <a16:creationId xmlns:a16="http://schemas.microsoft.com/office/drawing/2014/main" id="{69B9020E-A409-434C-B6BC-A9D9336369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6" r="2" b="2"/>
          <a:stretch/>
        </p:blipFill>
        <p:spPr>
          <a:xfrm>
            <a:off x="8687653" y="3483582"/>
            <a:ext cx="3182616" cy="1259756"/>
          </a:xfrm>
          <a:prstGeom prst="rect">
            <a:avLst/>
          </a:prstGeom>
        </p:spPr>
      </p:pic>
      <p:pic>
        <p:nvPicPr>
          <p:cNvPr id="1026" name="Picture 2" descr="CLA - Université de Franche-Comté - FLE.fr">
            <a:extLst>
              <a:ext uri="{FF2B5EF4-FFF2-40B4-BE49-F238E27FC236}">
                <a16:creationId xmlns:a16="http://schemas.microsoft.com/office/drawing/2014/main" id="{D61F7706-8D6E-4DF4-8DC0-6C31E6C97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45586" y="4968316"/>
            <a:ext cx="1388004" cy="138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370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7ED4A-A6B6-4EE0-BE6D-612D7CEFB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Stáž sa konala v krásnom historickom meste na východe Francúzska – Besançone...</a:t>
            </a:r>
          </a:p>
        </p:txBody>
      </p:sp>
      <p:pic>
        <p:nvPicPr>
          <p:cNvPr id="2050" name="Picture 2" descr="Besançon | World Easy Guides">
            <a:extLst>
              <a:ext uri="{FF2B5EF4-FFF2-40B4-BE49-F238E27FC236}">
                <a16:creationId xmlns:a16="http://schemas.microsoft.com/office/drawing/2014/main" id="{CC2092DE-15A7-44CA-A1E0-0EDA8C3B3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" r="2" b="2"/>
          <a:stretch/>
        </p:blipFill>
        <p:spPr bwMode="auto">
          <a:xfrm>
            <a:off x="317635" y="299363"/>
            <a:ext cx="4160452" cy="304920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icture containing sky, wall, outdoor, mountain&#10;&#10;Description automatically generated">
            <a:extLst>
              <a:ext uri="{FF2B5EF4-FFF2-40B4-BE49-F238E27FC236}">
                <a16:creationId xmlns:a16="http://schemas.microsoft.com/office/drawing/2014/main" id="{519CD57C-49DA-422B-91F7-95D8F6C56C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96" r="2" b="13230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outdoor, water, river&#10;&#10;Description automatically generated">
            <a:extLst>
              <a:ext uri="{FF2B5EF4-FFF2-40B4-BE49-F238E27FC236}">
                <a16:creationId xmlns:a16="http://schemas.microsoft.com/office/drawing/2014/main" id="{CA0AFF9A-8643-4F52-BFD1-9D979A3A26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7" r="-1" b="-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95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889B5-C100-4E77-A8ED-8A013492E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...v Centre aplikovanej lingvistiky – CLA, kde sa chodia vzdelávať učitelia a študenti francúzštiny z celého sveta.</a:t>
            </a:r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DFB92EE1-6662-4C37-9CF4-5FFB7F99B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87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E13DAD0-A4B0-4817-8995-A0D346584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757B1-6EEC-41D2-843E-82C265978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lektorkami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Francine a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Mariane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sme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vyskúšali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rôzne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kreatívne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prístupy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k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výučbe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v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skupinách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pracovali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zadaniach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prezentovali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vlastné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projekty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9F9672C-557D-4871-B58C-7874589D7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wall, indoor, table, dining table&#10;&#10;Description automatically generated">
            <a:extLst>
              <a:ext uri="{FF2B5EF4-FFF2-40B4-BE49-F238E27FC236}">
                <a16:creationId xmlns:a16="http://schemas.microsoft.com/office/drawing/2014/main" id="{C6ADDA29-2EFD-45FA-85B6-3E44534092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9" r="-2" b="5367"/>
          <a:stretch/>
        </p:blipFill>
        <p:spPr>
          <a:xfrm rot="5400000">
            <a:off x="-709406" y="1348774"/>
            <a:ext cx="6214534" cy="4160452"/>
          </a:xfrm>
          <a:prstGeom prst="rect">
            <a:avLst/>
          </a:prstGeom>
        </p:spPr>
      </p:pic>
      <p:pic>
        <p:nvPicPr>
          <p:cNvPr id="5" name="Content Placeholder 4" descr="A computer on a table&#10;&#10;Description automatically generated with low confidence">
            <a:extLst>
              <a:ext uri="{FF2B5EF4-FFF2-40B4-BE49-F238E27FC236}">
                <a16:creationId xmlns:a16="http://schemas.microsoft.com/office/drawing/2014/main" id="{367831EA-118C-4375-8432-3B10360DE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0" r="3" b="3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11" name="Content Placeholder 10" descr="A picture containing text&#10;&#10;Description automatically generated">
            <a:extLst>
              <a:ext uri="{FF2B5EF4-FFF2-40B4-BE49-F238E27FC236}">
                <a16:creationId xmlns:a16="http://schemas.microsoft.com/office/drawing/2014/main" id="{FF76277A-17E7-4DD3-B370-665B131B6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r="35958" b="-3"/>
          <a:stretch/>
        </p:blipFill>
        <p:spPr>
          <a:xfrm rot="5400000">
            <a:off x="8623456" y="46848"/>
            <a:ext cx="2985818" cy="353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9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69BD55-F225-423A-8E91-026C4CACD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Okrem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toho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sme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učili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ako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hodinách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využívať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rôzne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hry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autentické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dokumenty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sk-SK" sz="2600" dirty="0">
                <a:solidFill>
                  <a:srgbClr val="FFFFFF"/>
                </a:solidFill>
              </a:rPr>
              <a:t>a navzájom si vymieňali s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kúsenosti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</a:p>
        </p:txBody>
      </p:sp>
      <p:pic>
        <p:nvPicPr>
          <p:cNvPr id="7" name="Picture 6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4DDE5F5E-A623-434C-93A6-7D645EFC72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" r="-1" b="-1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9" name="Picture 8" descr="A room with desks and a whiteboard&#10;&#10;Description automatically generated with low confidence">
            <a:extLst>
              <a:ext uri="{FF2B5EF4-FFF2-40B4-BE49-F238E27FC236}">
                <a16:creationId xmlns:a16="http://schemas.microsoft.com/office/drawing/2014/main" id="{C0232D39-039A-4DF3-BDDE-CD8B436D8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61" r="2" b="13765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BA0008A6-62EB-4679-BEC0-AFF54742C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995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73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AE6E0D-92D2-45FF-B81C-8C034394E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záver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sme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zažili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prehliadku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mesta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ochutnávku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francúzskej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gastronómie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F4810F-7597-4650-85FC-29ED7DB97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" r="15240" b="1"/>
          <a:stretch/>
        </p:blipFill>
        <p:spPr>
          <a:xfrm rot="5400000">
            <a:off x="-709406" y="1348774"/>
            <a:ext cx="6214534" cy="4160452"/>
          </a:xfrm>
          <a:prstGeom prst="rect">
            <a:avLst/>
          </a:prstGeom>
        </p:spPr>
      </p:pic>
      <p:pic>
        <p:nvPicPr>
          <p:cNvPr id="7" name="Picture 6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2C04FC00-27FC-44D1-BA55-2A5FB313FC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78" r="2" b="21747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39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95</Words>
  <Application>Microsoft Office PowerPoint</Application>
  <PresentationFormat>Widescreen</PresentationFormat>
  <Paragraphs>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Stáž sa konala v krásnom historickom meste na východe Francúzska – Besançone...</vt:lpstr>
      <vt:lpstr>...v Centre aplikovanej lingvistiky – CLA, kde sa chodia vzdelávať učitelia a študenti francúzštiny z celého sveta.</vt:lpstr>
      <vt:lpstr>S lektorkami Francine a Mariane sme si vyskúšali rôzne kreatívne prístupy k výučbe, v skupinách pracovali na zadaniach a prezentovali vlastné projekty.</vt:lpstr>
      <vt:lpstr>Okrem toho sme sa učili ako na hodinách využívať rôzne hry a autentické dokumenty a navzájom si vymieňali skúsenosti. </vt:lpstr>
      <vt:lpstr>Na záver sme zažili prehliadku mesta a ochutnávku francúzskej gastronómie.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Evka</dc:creator>
  <cp:lastModifiedBy>Evka</cp:lastModifiedBy>
  <cp:revision>6</cp:revision>
  <dcterms:created xsi:type="dcterms:W3CDTF">2021-11-21T11:55:04Z</dcterms:created>
  <dcterms:modified xsi:type="dcterms:W3CDTF">2021-11-21T12:46:20Z</dcterms:modified>
</cp:coreProperties>
</file>