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Ver%C5%A1_(rad_b%C3%A1sne)" TargetMode="External"/><Relationship Id="rId2" Type="http://schemas.openxmlformats.org/officeDocument/2006/relationships/hyperlink" Target="https://sk.wikipedia.org/wiki/Ji%C5%99%C3%AD_Wolk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k.wikipedia.org/wiki/Samo_Chalup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802631"/>
          </a:xfrm>
        </p:spPr>
        <p:txBody>
          <a:bodyPr>
            <a:noAutofit/>
          </a:bodyPr>
          <a:lstStyle/>
          <a:p>
            <a:pPr algn="ctr"/>
            <a:r>
              <a:rPr lang="sk-SK" sz="4200" dirty="0" err="1" smtClean="0"/>
              <a:t>Tristan</a:t>
            </a:r>
            <a:r>
              <a:rPr lang="sk-SK" sz="4200" dirty="0" smtClean="0"/>
              <a:t> </a:t>
            </a:r>
            <a:r>
              <a:rPr lang="sk-SK" sz="4200" dirty="0" err="1" smtClean="0"/>
              <a:t>Corbiere</a:t>
            </a:r>
            <a:r>
              <a:rPr lang="sk-SK" sz="4200" dirty="0" smtClean="0"/>
              <a:t> - Epitaf</a:t>
            </a:r>
            <a:endParaRPr lang="sk-SK" sz="4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4149080"/>
            <a:ext cx="4419600" cy="651520"/>
          </a:xfrm>
        </p:spPr>
        <p:txBody>
          <a:bodyPr/>
          <a:lstStyle/>
          <a:p>
            <a:pPr algn="ctr"/>
            <a:r>
              <a:rPr lang="sk-SK" dirty="0" smtClean="0"/>
              <a:t>9. ročník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52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k-SK" sz="4400" dirty="0" err="1" smtClean="0">
                <a:solidFill>
                  <a:srgbClr val="00B050"/>
                </a:solidFill>
              </a:rPr>
              <a:t>Tristan</a:t>
            </a:r>
            <a:r>
              <a:rPr lang="sk-SK" sz="4400" dirty="0" smtClean="0">
                <a:solidFill>
                  <a:srgbClr val="00B050"/>
                </a:solidFill>
              </a:rPr>
              <a:t> </a:t>
            </a:r>
            <a:r>
              <a:rPr lang="sk-SK" sz="4400" dirty="0" err="1" smtClean="0">
                <a:solidFill>
                  <a:srgbClr val="00B050"/>
                </a:solidFill>
              </a:rPr>
              <a:t>Corbiere</a:t>
            </a:r>
            <a:endParaRPr lang="sk-SK" sz="44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6275040" cy="5112568"/>
          </a:xfrm>
        </p:spPr>
        <p:txBody>
          <a:bodyPr>
            <a:normAutofit/>
          </a:bodyPr>
          <a:lstStyle/>
          <a:p>
            <a:pPr lvl="0"/>
            <a:r>
              <a:rPr lang="sk-SK" sz="3600" dirty="0" smtClean="0"/>
              <a:t>*1845 zámok v </a:t>
            </a:r>
            <a:r>
              <a:rPr lang="sk-SK" sz="3600" dirty="0" err="1" smtClean="0"/>
              <a:t>Morlaix</a:t>
            </a:r>
            <a:r>
              <a:rPr lang="sk-SK" sz="3600" dirty="0" smtClean="0"/>
              <a:t>, Francúzsko</a:t>
            </a:r>
          </a:p>
          <a:p>
            <a:pPr lvl="0"/>
            <a:r>
              <a:rPr lang="sk-SK" sz="3600" dirty="0" smtClean="0"/>
              <a:t>+1875 </a:t>
            </a:r>
            <a:r>
              <a:rPr lang="sk-SK" sz="3600" dirty="0" err="1" smtClean="0"/>
              <a:t>Morlaix</a:t>
            </a:r>
            <a:r>
              <a:rPr lang="sk-SK" sz="3600" dirty="0" smtClean="0"/>
              <a:t>, Francúzsko</a:t>
            </a:r>
          </a:p>
          <a:p>
            <a:pPr lvl="0"/>
            <a:r>
              <a:rPr lang="sk-SK" sz="3600" dirty="0"/>
              <a:t>francúzsky básnik</a:t>
            </a:r>
          </a:p>
          <a:p>
            <a:r>
              <a:rPr lang="sk-SK" sz="3600" dirty="0" smtClean="0"/>
              <a:t>narodil </a:t>
            </a:r>
            <a:r>
              <a:rPr lang="sk-SK" sz="3600" dirty="0"/>
              <a:t>sa členom francúzskej buržoázie (zámožní, bohatí ľudia, ktorí žili v meste – mešťania)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566" y="404664"/>
            <a:ext cx="236421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0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/>
          </a:bodyPr>
          <a:lstStyle/>
          <a:p>
            <a:pPr lvl="0"/>
            <a:r>
              <a:rPr lang="sk-SK" sz="3200" dirty="0"/>
              <a:t>Celý jeho život bol veľmi smutný a postihnutý mnohými chorobami. Hoci chcel študovať, jeho zdravotný stav mu to neumožnil. Štúdium neustále prerušoval hlavne kvôli bolestivej reumatickej chorobe. Neskôr trpel aj depresiami.</a:t>
            </a:r>
          </a:p>
          <a:p>
            <a:pPr lvl="0"/>
            <a:r>
              <a:rPr lang="sk-SK" sz="3200" dirty="0"/>
              <a:t>Jediným svetlým momentom v jeho krátkom živote bola cesta do Talianska, </a:t>
            </a:r>
            <a:r>
              <a:rPr lang="sk-SK" sz="3200" dirty="0" smtClean="0"/>
              <a:t>kde stretol </a:t>
            </a:r>
            <a:r>
              <a:rPr lang="sk-SK" sz="3200" dirty="0"/>
              <a:t>bývalú herečku </a:t>
            </a:r>
            <a:r>
              <a:rPr lang="sk-SK" sz="3200" dirty="0" err="1"/>
              <a:t>Armidu</a:t>
            </a:r>
            <a:r>
              <a:rPr lang="sk-SK" sz="3200" dirty="0"/>
              <a:t> </a:t>
            </a:r>
            <a:r>
              <a:rPr lang="sk-SK" sz="3200" dirty="0" err="1"/>
              <a:t>Cuchianiovú</a:t>
            </a:r>
            <a:r>
              <a:rPr lang="sk-SK" sz="3200" dirty="0"/>
              <a:t>, s ktorou prežil krátky románik. </a:t>
            </a:r>
            <a:endParaRPr lang="sk-SK" sz="3200" dirty="0" smtClean="0"/>
          </a:p>
          <a:p>
            <a:r>
              <a:rPr lang="sk-SK" sz="3200" dirty="0"/>
              <a:t>Zomrel na tuberkulózu. Mal len nedožitých 30 rokov.</a:t>
            </a:r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15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dirty="0"/>
              <a:t>Stihol napísať len jednu básnickú zbierku: </a:t>
            </a:r>
            <a:r>
              <a:rPr lang="sk-SK" sz="3200" b="1" i="1" dirty="0">
                <a:solidFill>
                  <a:srgbClr val="00B050"/>
                </a:solidFill>
              </a:rPr>
              <a:t>Žlté lásky </a:t>
            </a:r>
            <a:r>
              <a:rPr lang="sk-SK" sz="3200" b="1" i="1" dirty="0"/>
              <a:t>(1873)</a:t>
            </a:r>
            <a:r>
              <a:rPr lang="sk-SK" sz="3200" dirty="0"/>
              <a:t>, ktorá vyšla len dva roky pred autorovou </a:t>
            </a:r>
            <a:r>
              <a:rPr lang="sk-SK" sz="3200" dirty="0" smtClean="0"/>
              <a:t>smrťou</a:t>
            </a:r>
          </a:p>
          <a:p>
            <a:pPr lvl="0"/>
            <a:r>
              <a:rPr lang="sk-SK" sz="3200" dirty="0" smtClean="0"/>
              <a:t>Veľa </a:t>
            </a:r>
            <a:r>
              <a:rPr lang="sk-SK" sz="3200" dirty="0"/>
              <a:t>básní venoval moru a životu námorníkov a rybárov (možno ovplyvnený otcom, ktorý bol lodiar). Život v Paríži ho inšpiroval k básňam, v ktorých zachytil život prostých ľudí tohto veľkomesta.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5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Ukážka: </a:t>
            </a:r>
            <a:r>
              <a:rPr lang="sk-SK" sz="4800" dirty="0" smtClean="0">
                <a:solidFill>
                  <a:srgbClr val="00B050"/>
                </a:solidFill>
              </a:rPr>
              <a:t>Epitaf</a:t>
            </a:r>
            <a:endParaRPr lang="sk-SK" sz="48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LD: lyrika</a:t>
            </a:r>
          </a:p>
          <a:p>
            <a:r>
              <a:rPr lang="sk-SK" sz="4000" dirty="0" smtClean="0"/>
              <a:t>LF: poézia</a:t>
            </a:r>
          </a:p>
          <a:p>
            <a:r>
              <a:rPr lang="sk-SK" sz="4000" dirty="0" smtClean="0"/>
              <a:t>LŽ: epitaf</a:t>
            </a:r>
          </a:p>
          <a:p>
            <a:r>
              <a:rPr lang="sk-SK" sz="4000" dirty="0" smtClean="0"/>
              <a:t>Téma: sumarizovanie života, nápis na náhrobnom kameni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4028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6000" dirty="0" smtClean="0">
                <a:solidFill>
                  <a:srgbClr val="FF0000"/>
                </a:solidFill>
              </a:rPr>
              <a:t>Epitaf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Autofit/>
          </a:bodyPr>
          <a:lstStyle/>
          <a:p>
            <a:r>
              <a:rPr lang="sk-SK" sz="4000" dirty="0">
                <a:solidFill>
                  <a:srgbClr val="00B050"/>
                </a:solidFill>
              </a:rPr>
              <a:t>nápis na náhrobnom </a:t>
            </a:r>
            <a:r>
              <a:rPr lang="sk-SK" sz="4000" dirty="0" smtClean="0">
                <a:solidFill>
                  <a:srgbClr val="00B050"/>
                </a:solidFill>
              </a:rPr>
              <a:t>kameni</a:t>
            </a:r>
          </a:p>
          <a:p>
            <a:r>
              <a:rPr lang="sk-SK" sz="4000" dirty="0"/>
              <a:t>l</a:t>
            </a:r>
            <a:r>
              <a:rPr lang="sk-SK" sz="4000" dirty="0" smtClean="0"/>
              <a:t>yrický </a:t>
            </a:r>
            <a:r>
              <a:rPr lang="sk-SK" sz="4000" dirty="0"/>
              <a:t>žáner, ktorý vznikol z epigramu a mal by vyjadrovať </a:t>
            </a:r>
            <a:r>
              <a:rPr lang="sk-SK" sz="4000" dirty="0">
                <a:solidFill>
                  <a:srgbClr val="00B050"/>
                </a:solidFill>
              </a:rPr>
              <a:t>autorov vzťah k životu</a:t>
            </a:r>
            <a:r>
              <a:rPr lang="sk-SK" sz="4000" dirty="0"/>
              <a:t>. Môže byť vo forme kratšej básne alebo úryvku z dlhšej básne. 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90947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k-SK" dirty="0" smtClean="0"/>
              <a:t>Príklady: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sk-SK" sz="2800" dirty="0">
                <a:solidFill>
                  <a:schemeClr val="tx1"/>
                </a:solidFill>
              </a:rPr>
              <a:t>Na hrobe </a:t>
            </a:r>
            <a:r>
              <a:rPr lang="sk-SK" sz="2800" dirty="0" err="1">
                <a:solidFill>
                  <a:schemeClr val="tx1"/>
                </a:solidFill>
                <a:hlinkClick r:id="rId2" tooltip="Jiří Wolker"/>
              </a:rPr>
              <a:t>Jiřího</a:t>
            </a:r>
            <a:r>
              <a:rPr lang="sk-SK" sz="2800" dirty="0">
                <a:solidFill>
                  <a:schemeClr val="tx1"/>
                </a:solidFill>
                <a:hlinkClick r:id="rId2" tooltip="Jiří Wolker"/>
              </a:rPr>
              <a:t> Wolkra</a:t>
            </a:r>
            <a:r>
              <a:rPr lang="sk-SK" sz="2800" dirty="0">
                <a:solidFill>
                  <a:schemeClr val="tx1"/>
                </a:solidFill>
              </a:rPr>
              <a:t> sú umiestnené </a:t>
            </a:r>
            <a:r>
              <a:rPr lang="sk-SK" sz="2800" dirty="0">
                <a:solidFill>
                  <a:schemeClr val="tx1"/>
                </a:solidFill>
                <a:hlinkClick r:id="rId3" tooltip="Verš (rad básne)"/>
              </a:rPr>
              <a:t>verše</a:t>
            </a:r>
            <a:r>
              <a:rPr lang="sk-SK" sz="2800" dirty="0">
                <a:solidFill>
                  <a:schemeClr val="tx1"/>
                </a:solidFill>
              </a:rPr>
              <a:t>, ktoré si sám napísal.</a:t>
            </a:r>
          </a:p>
          <a:p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Zde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sedával </a:t>
            </a:r>
            <a:r>
              <a:rPr lang="sk-SK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Jiří</a:t>
            </a:r>
            <a:r>
              <a:rPr lang="sk-SK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Wolker, básnik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jenž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miloval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svět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pro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spravedlnost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jeho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šel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bít,</a:t>
            </a:r>
            <a:b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dřív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než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mohl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srdce k boji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vytasit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b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zemřel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mlád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sk-SK" sz="2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dvacetčtyři</a:t>
            </a:r>
            <a:r>
              <a:rPr lang="sk-SK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let</a:t>
            </a:r>
            <a:r>
              <a:rPr lang="sk-SK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k-SK" sz="2800" i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861048"/>
            <a:ext cx="475767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1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sk-SK" sz="3200" dirty="0">
                <a:solidFill>
                  <a:schemeClr val="tx1"/>
                </a:solidFill>
              </a:rPr>
              <a:t>Na hrobe </a:t>
            </a:r>
            <a:r>
              <a:rPr lang="sk-SK" sz="3200" dirty="0">
                <a:solidFill>
                  <a:schemeClr val="tx1"/>
                </a:solidFill>
                <a:hlinkClick r:id="rId2" tooltip="Samo Chalupka"/>
              </a:rPr>
              <a:t>Sama Chalupku</a:t>
            </a:r>
            <a:r>
              <a:rPr lang="sk-SK" sz="3200" dirty="0">
                <a:solidFill>
                  <a:schemeClr val="tx1"/>
                </a:solidFill>
              </a:rPr>
              <a:t> je epitaf:</a:t>
            </a:r>
          </a:p>
          <a:p>
            <a:r>
              <a:rPr lang="sk-SK" sz="3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Pravde žil som, krivdu bil som, verne národ môj ľúbil som. To jediná moja vina a okrem tej žiadna iná.</a:t>
            </a:r>
            <a:r>
              <a:rPr lang="sk-SK" sz="32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3074" name="Picture 2" descr="Image result for samo chalupka hro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21246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8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</TotalTime>
  <Words>113</Words>
  <Application>Microsoft Office PowerPoint</Application>
  <PresentationFormat>Předvádění na obrazovce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Došky</vt:lpstr>
      <vt:lpstr>Tristan Corbiere - Epitaf</vt:lpstr>
      <vt:lpstr>Tristan Corbiere</vt:lpstr>
      <vt:lpstr>   </vt:lpstr>
      <vt:lpstr>Tvorba</vt:lpstr>
      <vt:lpstr>Ukážka: Epitaf</vt:lpstr>
      <vt:lpstr>Epitaf</vt:lpstr>
      <vt:lpstr>Príklady: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Tristan Corbiere - Epitaf</dc:title>
  <dc:creator>Ucitel</dc:creator>
  <cp:lastModifiedBy>Ucitel</cp:lastModifiedBy>
  <cp:revision>2</cp:revision>
  <dcterms:created xsi:type="dcterms:W3CDTF">2019-11-13T09:49:06Z</dcterms:created>
  <dcterms:modified xsi:type="dcterms:W3CDTF">2019-11-13T10:07:09Z</dcterms:modified>
</cp:coreProperties>
</file>